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5" r:id="rId5"/>
    <p:sldMasterId id="2147483676" r:id="rId6"/>
    <p:sldMasterId id="2147483681" r:id="rId7"/>
  </p:sldMasterIdLst>
  <p:notesMasterIdLst>
    <p:notesMasterId r:id="rId32"/>
  </p:notesMasterIdLst>
  <p:handoutMasterIdLst>
    <p:handoutMasterId r:id="rId33"/>
  </p:handoutMasterIdLst>
  <p:sldIdLst>
    <p:sldId id="263" r:id="rId8"/>
    <p:sldId id="275" r:id="rId9"/>
    <p:sldId id="299" r:id="rId10"/>
    <p:sldId id="301" r:id="rId11"/>
    <p:sldId id="304" r:id="rId12"/>
    <p:sldId id="329" r:id="rId13"/>
    <p:sldId id="305" r:id="rId14"/>
    <p:sldId id="308" r:id="rId15"/>
    <p:sldId id="309" r:id="rId16"/>
    <p:sldId id="326" r:id="rId17"/>
    <p:sldId id="311" r:id="rId18"/>
    <p:sldId id="313" r:id="rId19"/>
    <p:sldId id="318" r:id="rId20"/>
    <p:sldId id="314" r:id="rId21"/>
    <p:sldId id="315" r:id="rId22"/>
    <p:sldId id="316" r:id="rId23"/>
    <p:sldId id="317" r:id="rId24"/>
    <p:sldId id="319" r:id="rId25"/>
    <p:sldId id="320" r:id="rId26"/>
    <p:sldId id="321" r:id="rId27"/>
    <p:sldId id="322" r:id="rId28"/>
    <p:sldId id="323" r:id="rId29"/>
    <p:sldId id="324" r:id="rId30"/>
    <p:sldId id="325" r:id="rId31"/>
  </p:sldIdLst>
  <p:sldSz cx="12192000" cy="6858000"/>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C7260A-59C0-14B3-32D0-DA78073E2489}" name="Floriane DESILLE" initials="FD" userId="S::fdesille@cress-bretagne.org::72fce566-2599-42e0-aa86-903092c036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74D66"/>
    <a:srgbClr val="33576E"/>
    <a:srgbClr val="1DACD5"/>
    <a:srgbClr val="CC0099"/>
    <a:srgbClr val="FCBF00"/>
    <a:srgbClr val="D7F2F9"/>
    <a:srgbClr val="FFF0C1"/>
    <a:srgbClr val="61CCE9"/>
    <a:srgbClr val="BDE9F5"/>
    <a:srgbClr val="EAF8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86B98E-23D4-4569-93FB-C069399651EA}" v="96" dt="2024-09-13T15:39:28.95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208" autoAdjust="0"/>
  </p:normalViewPr>
  <p:slideViewPr>
    <p:cSldViewPr snapToGrid="0">
      <p:cViewPr varScale="1">
        <p:scale>
          <a:sx n="83" d="100"/>
          <a:sy n="83" d="100"/>
        </p:scale>
        <p:origin x="1590" y="78"/>
      </p:cViewPr>
      <p:guideLst/>
    </p:cSldViewPr>
  </p:slideViewPr>
  <p:notesTextViewPr>
    <p:cViewPr>
      <p:scale>
        <a:sx n="1" d="1"/>
        <a:sy n="1" d="1"/>
      </p:scale>
      <p:origin x="0" y="0"/>
    </p:cViewPr>
  </p:notesTextViewPr>
  <p:sorterViewPr>
    <p:cViewPr>
      <p:scale>
        <a:sx n="100" d="100"/>
        <a:sy n="100" d="100"/>
      </p:scale>
      <p:origin x="0" y="-3372"/>
    </p:cViewPr>
  </p:sorterViewPr>
  <p:notesViewPr>
    <p:cSldViewPr snapToGrid="0">
      <p:cViewPr varScale="1">
        <p:scale>
          <a:sx n="84" d="100"/>
          <a:sy n="84" d="100"/>
        </p:scale>
        <p:origin x="382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5/10/relationships/revisionInfo" Target="revisionInfo.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riane DESILLE" userId="72fce566-2599-42e0-aa86-903092c036a9" providerId="ADAL" clId="{06496ACC-C10A-4470-9335-5AB03A5EFF0B}"/>
    <pc:docChg chg="undo custSel modSld modNotesMaster modHandout">
      <pc:chgData name="Floriane DESILLE" userId="72fce566-2599-42e0-aa86-903092c036a9" providerId="ADAL" clId="{06496ACC-C10A-4470-9335-5AB03A5EFF0B}" dt="2024-01-11T14:59:41.637" v="724"/>
      <pc:docMkLst>
        <pc:docMk/>
      </pc:docMkLst>
      <pc:sldChg chg="modSp mod addCm delCm modCm">
        <pc:chgData name="Floriane DESILLE" userId="72fce566-2599-42e0-aa86-903092c036a9" providerId="ADAL" clId="{06496ACC-C10A-4470-9335-5AB03A5EFF0B}" dt="2024-01-08T16:27:51.130" v="198"/>
        <pc:sldMkLst>
          <pc:docMk/>
          <pc:sldMk cId="1073176281" sldId="305"/>
        </pc:sldMkLst>
        <pc:spChg chg="mod">
          <ac:chgData name="Floriane DESILLE" userId="72fce566-2599-42e0-aa86-903092c036a9" providerId="ADAL" clId="{06496ACC-C10A-4470-9335-5AB03A5EFF0B}" dt="2024-01-08T16:27:37.127" v="195" actId="20577"/>
          <ac:spMkLst>
            <pc:docMk/>
            <pc:sldMk cId="1073176281" sldId="305"/>
            <ac:spMk id="15" creationId="{11690501-7C60-4756-A896-DFAB98DE53A1}"/>
          </ac:spMkLst>
        </pc:spChg>
        <pc:extLst>
          <p:ext xmlns:p="http://schemas.openxmlformats.org/presentationml/2006/main" uri="{D6D511B9-2390-475A-947B-AFAB55BFBCF1}">
            <pc226:cmChg xmlns:pc226="http://schemas.microsoft.com/office/powerpoint/2022/06/main/command" chg="add del mod modRxn">
              <pc226:chgData name="Floriane DESILLE" userId="72fce566-2599-42e0-aa86-903092c036a9" providerId="ADAL" clId="{06496ACC-C10A-4470-9335-5AB03A5EFF0B}" dt="2024-01-08T16:27:06.665" v="193"/>
              <pc2:cmMkLst xmlns:pc2="http://schemas.microsoft.com/office/powerpoint/2019/9/main/command">
                <pc:docMk/>
                <pc:sldMk cId="1073176281" sldId="305"/>
                <pc2:cmMk id="{268C6E12-3EB3-44F0-BCE5-9A1BD83165B9}"/>
              </pc2:cmMkLst>
            </pc226:cmChg>
            <pc226:cmChg xmlns:pc226="http://schemas.microsoft.com/office/powerpoint/2022/06/main/command" chg="add del mod">
              <pc226:chgData name="Floriane DESILLE" userId="72fce566-2599-42e0-aa86-903092c036a9" providerId="ADAL" clId="{06496ACC-C10A-4470-9335-5AB03A5EFF0B}" dt="2024-01-08T16:27:49.126" v="197"/>
              <pc2:cmMkLst xmlns:pc2="http://schemas.microsoft.com/office/powerpoint/2019/9/main/command">
                <pc:docMk/>
                <pc:sldMk cId="1073176281" sldId="305"/>
                <pc2:cmMk id="{677519B8-26F0-417C-9424-D2E4E70DCCC2}"/>
              </pc2:cmMkLst>
            </pc226:cmChg>
            <pc226:cmChg xmlns:pc226="http://schemas.microsoft.com/office/powerpoint/2022/06/main/command" chg="add del mod">
              <pc226:chgData name="Floriane DESILLE" userId="72fce566-2599-42e0-aa86-903092c036a9" providerId="ADAL" clId="{06496ACC-C10A-4470-9335-5AB03A5EFF0B}" dt="2024-01-08T16:27:51.130" v="198"/>
              <pc2:cmMkLst xmlns:pc2="http://schemas.microsoft.com/office/powerpoint/2019/9/main/command">
                <pc:docMk/>
                <pc:sldMk cId="1073176281" sldId="305"/>
                <pc2:cmMk id="{8AAD6AD3-85F8-4C35-904B-488093512BE3}"/>
              </pc2:cmMkLst>
            </pc226:cmChg>
            <pc226:cmChg xmlns:pc226="http://schemas.microsoft.com/office/powerpoint/2022/06/main/command" chg="add del mod">
              <pc226:chgData name="Floriane DESILLE" userId="72fce566-2599-42e0-aa86-903092c036a9" providerId="ADAL" clId="{06496ACC-C10A-4470-9335-5AB03A5EFF0B}" dt="2024-01-08T16:27:44.322" v="196"/>
              <pc2:cmMkLst xmlns:pc2="http://schemas.microsoft.com/office/powerpoint/2019/9/main/command">
                <pc:docMk/>
                <pc:sldMk cId="1073176281" sldId="305"/>
                <pc2:cmMk id="{22CB78FD-BCCE-4FB7-9380-28A0AFE603CD}"/>
              </pc2:cmMkLst>
            </pc226:cmChg>
          </p:ext>
        </pc:extLst>
      </pc:sldChg>
      <pc:sldChg chg="modSp mod">
        <pc:chgData name="Floriane DESILLE" userId="72fce566-2599-42e0-aa86-903092c036a9" providerId="ADAL" clId="{06496ACC-C10A-4470-9335-5AB03A5EFF0B}" dt="2024-01-08T10:51:07.053" v="115" actId="255"/>
        <pc:sldMkLst>
          <pc:docMk/>
          <pc:sldMk cId="2960754076" sldId="306"/>
        </pc:sldMkLst>
        <pc:spChg chg="mod">
          <ac:chgData name="Floriane DESILLE" userId="72fce566-2599-42e0-aa86-903092c036a9" providerId="ADAL" clId="{06496ACC-C10A-4470-9335-5AB03A5EFF0B}" dt="2024-01-08T10:51:07.053" v="115" actId="255"/>
          <ac:spMkLst>
            <pc:docMk/>
            <pc:sldMk cId="2960754076" sldId="306"/>
            <ac:spMk id="2" creationId="{316BB81F-819A-CB6D-7732-CAD444161848}"/>
          </ac:spMkLst>
        </pc:spChg>
        <pc:spChg chg="mod">
          <ac:chgData name="Floriane DESILLE" userId="72fce566-2599-42e0-aa86-903092c036a9" providerId="ADAL" clId="{06496ACC-C10A-4470-9335-5AB03A5EFF0B}" dt="2024-01-08T10:50:50.918" v="111" actId="20577"/>
          <ac:spMkLst>
            <pc:docMk/>
            <pc:sldMk cId="2960754076" sldId="306"/>
            <ac:spMk id="3" creationId="{753D0510-5154-AEF7-8223-6DD5E9985096}"/>
          </ac:spMkLst>
        </pc:spChg>
      </pc:sldChg>
      <pc:sldChg chg="modSp mod addCm delCm modCm">
        <pc:chgData name="Floriane DESILLE" userId="72fce566-2599-42e0-aa86-903092c036a9" providerId="ADAL" clId="{06496ACC-C10A-4470-9335-5AB03A5EFF0B}" dt="2024-01-08T16:29:01.696" v="217"/>
        <pc:sldMkLst>
          <pc:docMk/>
          <pc:sldMk cId="3981319991" sldId="307"/>
        </pc:sldMkLst>
        <pc:spChg chg="mod">
          <ac:chgData name="Floriane DESILLE" userId="72fce566-2599-42e0-aa86-903092c036a9" providerId="ADAL" clId="{06496ACC-C10A-4470-9335-5AB03A5EFF0B}" dt="2024-01-08T16:28:58.120" v="216" actId="20577"/>
          <ac:spMkLst>
            <pc:docMk/>
            <pc:sldMk cId="3981319991" sldId="307"/>
            <ac:spMk id="4" creationId="{234C9BD8-6CD3-EDB1-08AB-7AB7DE55B205}"/>
          </ac:spMkLst>
        </pc:spChg>
        <pc:extLst>
          <p:ext xmlns:p="http://schemas.openxmlformats.org/presentationml/2006/main" uri="{D6D511B9-2390-475A-947B-AFAB55BFBCF1}">
            <pc226:cmChg xmlns:pc226="http://schemas.microsoft.com/office/powerpoint/2022/06/main/command" chg="add del mod">
              <pc226:chgData name="Floriane DESILLE" userId="72fce566-2599-42e0-aa86-903092c036a9" providerId="ADAL" clId="{06496ACC-C10A-4470-9335-5AB03A5EFF0B}" dt="2024-01-08T16:29:01.696" v="217"/>
              <pc2:cmMkLst xmlns:pc2="http://schemas.microsoft.com/office/powerpoint/2019/9/main/command">
                <pc:docMk/>
                <pc:sldMk cId="3981319991" sldId="307"/>
                <pc2:cmMk id="{325527A9-6EBE-4300-9352-B461C4C7C74B}"/>
              </pc2:cmMkLst>
            </pc226:cmChg>
          </p:ext>
        </pc:extLst>
      </pc:sldChg>
      <pc:sldChg chg="addSp modSp mod addCm delCm modCm modNotesTx">
        <pc:chgData name="Floriane DESILLE" userId="72fce566-2599-42e0-aa86-903092c036a9" providerId="ADAL" clId="{06496ACC-C10A-4470-9335-5AB03A5EFF0B}" dt="2024-01-08T16:30:49.555" v="232"/>
        <pc:sldMkLst>
          <pc:docMk/>
          <pc:sldMk cId="3128980362" sldId="308"/>
        </pc:sldMkLst>
        <pc:spChg chg="mod">
          <ac:chgData name="Floriane DESILLE" userId="72fce566-2599-42e0-aa86-903092c036a9" providerId="ADAL" clId="{06496ACC-C10A-4470-9335-5AB03A5EFF0B}" dt="2024-01-08T16:29:49.277" v="225" actId="20577"/>
          <ac:spMkLst>
            <pc:docMk/>
            <pc:sldMk cId="3128980362" sldId="308"/>
            <ac:spMk id="4" creationId="{234C9BD8-6CD3-EDB1-08AB-7AB7DE55B205}"/>
          </ac:spMkLst>
        </pc:spChg>
        <pc:graphicFrameChg chg="add mod modGraphic">
          <ac:chgData name="Floriane DESILLE" userId="72fce566-2599-42e0-aa86-903092c036a9" providerId="ADAL" clId="{06496ACC-C10A-4470-9335-5AB03A5EFF0B}" dt="2024-01-08T16:30:39.676" v="231" actId="1076"/>
          <ac:graphicFrameMkLst>
            <pc:docMk/>
            <pc:sldMk cId="3128980362" sldId="308"/>
            <ac:graphicFrameMk id="5" creationId="{879BB7B2-9E6B-1192-8D52-5F5533A8796C}"/>
          </ac:graphicFrameMkLst>
        </pc:graphicFrameChg>
        <pc:extLst>
          <p:ext xmlns:p="http://schemas.openxmlformats.org/presentationml/2006/main" uri="{D6D511B9-2390-475A-947B-AFAB55BFBCF1}">
            <pc226:cmChg xmlns:pc226="http://schemas.microsoft.com/office/powerpoint/2022/06/main/command" chg="add del mod">
              <pc226:chgData name="Floriane DESILLE" userId="72fce566-2599-42e0-aa86-903092c036a9" providerId="ADAL" clId="{06496ACC-C10A-4470-9335-5AB03A5EFF0B}" dt="2024-01-08T16:30:01.113" v="227"/>
              <pc2:cmMkLst xmlns:pc2="http://schemas.microsoft.com/office/powerpoint/2019/9/main/command">
                <pc:docMk/>
                <pc:sldMk cId="3128980362" sldId="308"/>
                <pc2:cmMk id="{4A0CE980-4CD2-4605-8448-F83A663E8CD9}"/>
              </pc2:cmMkLst>
            </pc226:cmChg>
            <pc226:cmChg xmlns:pc226="http://schemas.microsoft.com/office/powerpoint/2022/06/main/command" chg="add del mod">
              <pc226:chgData name="Floriane DESILLE" userId="72fce566-2599-42e0-aa86-903092c036a9" providerId="ADAL" clId="{06496ACC-C10A-4470-9335-5AB03A5EFF0B}" dt="2024-01-08T16:30:49.555" v="232"/>
              <pc2:cmMkLst xmlns:pc2="http://schemas.microsoft.com/office/powerpoint/2019/9/main/command">
                <pc:docMk/>
                <pc:sldMk cId="3128980362" sldId="308"/>
                <pc2:cmMk id="{24640FA9-4B16-4960-A476-8BBC24877156}"/>
              </pc2:cmMkLst>
            </pc226:cmChg>
          </p:ext>
        </pc:extLst>
      </pc:sldChg>
      <pc:sldChg chg="modSp mod">
        <pc:chgData name="Floriane DESILLE" userId="72fce566-2599-42e0-aa86-903092c036a9" providerId="ADAL" clId="{06496ACC-C10A-4470-9335-5AB03A5EFF0B}" dt="2024-01-08T10:50:33.447" v="107" actId="255"/>
        <pc:sldMkLst>
          <pc:docMk/>
          <pc:sldMk cId="3619407228" sldId="309"/>
        </pc:sldMkLst>
        <pc:spChg chg="mod">
          <ac:chgData name="Floriane DESILLE" userId="72fce566-2599-42e0-aa86-903092c036a9" providerId="ADAL" clId="{06496ACC-C10A-4470-9335-5AB03A5EFF0B}" dt="2024-01-08T10:50:33.447" v="107" actId="255"/>
          <ac:spMkLst>
            <pc:docMk/>
            <pc:sldMk cId="3619407228" sldId="309"/>
            <ac:spMk id="13" creationId="{19070530-6464-8BD2-D799-65EEBA024597}"/>
          </ac:spMkLst>
        </pc:spChg>
      </pc:sldChg>
      <pc:sldChg chg="modSp mod">
        <pc:chgData name="Floriane DESILLE" userId="72fce566-2599-42e0-aa86-903092c036a9" providerId="ADAL" clId="{06496ACC-C10A-4470-9335-5AB03A5EFF0B}" dt="2024-01-09T09:38:36.358" v="723" actId="20577"/>
        <pc:sldMkLst>
          <pc:docMk/>
          <pc:sldMk cId="1595412966" sldId="311"/>
        </pc:sldMkLst>
        <pc:spChg chg="mod">
          <ac:chgData name="Floriane DESILLE" userId="72fce566-2599-42e0-aa86-903092c036a9" providerId="ADAL" clId="{06496ACC-C10A-4470-9335-5AB03A5EFF0B}" dt="2024-01-09T09:38:36.358" v="723" actId="20577"/>
          <ac:spMkLst>
            <pc:docMk/>
            <pc:sldMk cId="1595412966" sldId="311"/>
            <ac:spMk id="8" creationId="{2FF5683D-B039-FFE8-7E4E-E99BF09368A3}"/>
          </ac:spMkLst>
        </pc:spChg>
      </pc:sldChg>
      <pc:sldChg chg="modSp mod">
        <pc:chgData name="Floriane DESILLE" userId="72fce566-2599-42e0-aa86-903092c036a9" providerId="ADAL" clId="{06496ACC-C10A-4470-9335-5AB03A5EFF0B}" dt="2024-01-08T10:57:51.992" v="131" actId="20577"/>
        <pc:sldMkLst>
          <pc:docMk/>
          <pc:sldMk cId="3361631665" sldId="315"/>
        </pc:sldMkLst>
        <pc:spChg chg="mod">
          <ac:chgData name="Floriane DESILLE" userId="72fce566-2599-42e0-aa86-903092c036a9" providerId="ADAL" clId="{06496ACC-C10A-4470-9335-5AB03A5EFF0B}" dt="2024-01-08T10:57:51.992" v="131" actId="20577"/>
          <ac:spMkLst>
            <pc:docMk/>
            <pc:sldMk cId="3361631665" sldId="315"/>
            <ac:spMk id="2" creationId="{F6CD1BD5-2876-0C3D-3982-248606B91C3E}"/>
          </ac:spMkLst>
        </pc:spChg>
      </pc:sldChg>
      <pc:sldChg chg="modSp mod">
        <pc:chgData name="Floriane DESILLE" userId="72fce566-2599-42e0-aa86-903092c036a9" providerId="ADAL" clId="{06496ACC-C10A-4470-9335-5AB03A5EFF0B}" dt="2024-01-08T10:58:33.740" v="133" actId="20577"/>
        <pc:sldMkLst>
          <pc:docMk/>
          <pc:sldMk cId="2979911380" sldId="316"/>
        </pc:sldMkLst>
        <pc:spChg chg="mod">
          <ac:chgData name="Floriane DESILLE" userId="72fce566-2599-42e0-aa86-903092c036a9" providerId="ADAL" clId="{06496ACC-C10A-4470-9335-5AB03A5EFF0B}" dt="2024-01-08T10:58:33.740" v="133" actId="20577"/>
          <ac:spMkLst>
            <pc:docMk/>
            <pc:sldMk cId="2979911380" sldId="316"/>
            <ac:spMk id="2" creationId="{F6CD1BD5-2876-0C3D-3982-248606B91C3E}"/>
          </ac:spMkLst>
        </pc:spChg>
      </pc:sldChg>
      <pc:sldChg chg="addSp delSp modSp mod">
        <pc:chgData name="Floriane DESILLE" userId="72fce566-2599-42e0-aa86-903092c036a9" providerId="ADAL" clId="{06496ACC-C10A-4470-9335-5AB03A5EFF0B}" dt="2024-01-08T16:37:21.683" v="302" actId="14100"/>
        <pc:sldMkLst>
          <pc:docMk/>
          <pc:sldMk cId="139946137" sldId="317"/>
        </pc:sldMkLst>
        <pc:spChg chg="mod">
          <ac:chgData name="Floriane DESILLE" userId="72fce566-2599-42e0-aa86-903092c036a9" providerId="ADAL" clId="{06496ACC-C10A-4470-9335-5AB03A5EFF0B}" dt="2024-01-08T16:36:25.033" v="284" actId="20577"/>
          <ac:spMkLst>
            <pc:docMk/>
            <pc:sldMk cId="139946137" sldId="317"/>
            <ac:spMk id="5" creationId="{CA0644C4-7557-F214-075A-93B8276B274C}"/>
          </ac:spMkLst>
        </pc:spChg>
        <pc:spChg chg="mod">
          <ac:chgData name="Floriane DESILLE" userId="72fce566-2599-42e0-aa86-903092c036a9" providerId="ADAL" clId="{06496ACC-C10A-4470-9335-5AB03A5EFF0B}" dt="2024-01-08T11:02:27.770" v="145" actId="20577"/>
          <ac:spMkLst>
            <pc:docMk/>
            <pc:sldMk cId="139946137" sldId="317"/>
            <ac:spMk id="15" creationId="{11690501-7C60-4756-A896-DFAB98DE53A1}"/>
          </ac:spMkLst>
        </pc:spChg>
        <pc:picChg chg="add del mod">
          <ac:chgData name="Floriane DESILLE" userId="72fce566-2599-42e0-aa86-903092c036a9" providerId="ADAL" clId="{06496ACC-C10A-4470-9335-5AB03A5EFF0B}" dt="2024-01-08T16:36:44.913" v="288" actId="478"/>
          <ac:picMkLst>
            <pc:docMk/>
            <pc:sldMk cId="139946137" sldId="317"/>
            <ac:picMk id="3" creationId="{5B21746B-BA84-F15D-BFFD-D6A6C12AFDA7}"/>
          </ac:picMkLst>
        </pc:picChg>
        <pc:picChg chg="add del mod">
          <ac:chgData name="Floriane DESILLE" userId="72fce566-2599-42e0-aa86-903092c036a9" providerId="ADAL" clId="{06496ACC-C10A-4470-9335-5AB03A5EFF0B}" dt="2024-01-08T16:37:08.403" v="296" actId="478"/>
          <ac:picMkLst>
            <pc:docMk/>
            <pc:sldMk cId="139946137" sldId="317"/>
            <ac:picMk id="8" creationId="{86020B40-C85B-F186-A00B-B41376A8C619}"/>
          </ac:picMkLst>
        </pc:picChg>
        <pc:picChg chg="add del mod">
          <ac:chgData name="Floriane DESILLE" userId="72fce566-2599-42e0-aa86-903092c036a9" providerId="ADAL" clId="{06496ACC-C10A-4470-9335-5AB03A5EFF0B}" dt="2024-01-08T16:37:07.947" v="295" actId="478"/>
          <ac:picMkLst>
            <pc:docMk/>
            <pc:sldMk cId="139946137" sldId="317"/>
            <ac:picMk id="10" creationId="{F209EB96-1EF4-EBE8-F033-0BFDB5D7B1A7}"/>
          </ac:picMkLst>
        </pc:picChg>
        <pc:picChg chg="add mod">
          <ac:chgData name="Floriane DESILLE" userId="72fce566-2599-42e0-aa86-903092c036a9" providerId="ADAL" clId="{06496ACC-C10A-4470-9335-5AB03A5EFF0B}" dt="2024-01-08T16:37:21.683" v="302" actId="14100"/>
          <ac:picMkLst>
            <pc:docMk/>
            <pc:sldMk cId="139946137" sldId="317"/>
            <ac:picMk id="12" creationId="{E22580B5-0458-D983-5827-32AE48B892C5}"/>
          </ac:picMkLst>
        </pc:picChg>
      </pc:sldChg>
      <pc:sldChg chg="addSp delSp modSp mod addCm delCm modCm">
        <pc:chgData name="Floriane DESILLE" userId="72fce566-2599-42e0-aa86-903092c036a9" providerId="ADAL" clId="{06496ACC-C10A-4470-9335-5AB03A5EFF0B}" dt="2024-01-08T16:35:42.898" v="267"/>
        <pc:sldMkLst>
          <pc:docMk/>
          <pc:sldMk cId="2964381298" sldId="318"/>
        </pc:sldMkLst>
        <pc:picChg chg="add mod">
          <ac:chgData name="Floriane DESILLE" userId="72fce566-2599-42e0-aa86-903092c036a9" providerId="ADAL" clId="{06496ACC-C10A-4470-9335-5AB03A5EFF0B}" dt="2024-01-08T16:31:44.081" v="243" actId="1076"/>
          <ac:picMkLst>
            <pc:docMk/>
            <pc:sldMk cId="2964381298" sldId="318"/>
            <ac:picMk id="5" creationId="{56807E8B-5C93-592E-4412-8D7917756C97}"/>
          </ac:picMkLst>
        </pc:picChg>
        <pc:picChg chg="add del mod">
          <ac:chgData name="Floriane DESILLE" userId="72fce566-2599-42e0-aa86-903092c036a9" providerId="ADAL" clId="{06496ACC-C10A-4470-9335-5AB03A5EFF0B}" dt="2024-01-08T16:33:59.317" v="253" actId="478"/>
          <ac:picMkLst>
            <pc:docMk/>
            <pc:sldMk cId="2964381298" sldId="318"/>
            <ac:picMk id="15" creationId="{3CC6B9F5-30B4-F79F-22C5-DF78F222C495}"/>
          </ac:picMkLst>
        </pc:picChg>
        <pc:picChg chg="del">
          <ac:chgData name="Floriane DESILLE" userId="72fce566-2599-42e0-aa86-903092c036a9" providerId="ADAL" clId="{06496ACC-C10A-4470-9335-5AB03A5EFF0B}" dt="2024-01-08T16:31:29.559" v="233" actId="478"/>
          <ac:picMkLst>
            <pc:docMk/>
            <pc:sldMk cId="2964381298" sldId="318"/>
            <ac:picMk id="18" creationId="{B1F6E173-1BC5-1E12-CCE4-6C4569FAB3B6}"/>
          </ac:picMkLst>
        </pc:picChg>
        <pc:picChg chg="add mod">
          <ac:chgData name="Floriane DESILLE" userId="72fce566-2599-42e0-aa86-903092c036a9" providerId="ADAL" clId="{06496ACC-C10A-4470-9335-5AB03A5EFF0B}" dt="2024-01-08T16:34:04.756" v="258" actId="1076"/>
          <ac:picMkLst>
            <pc:docMk/>
            <pc:sldMk cId="2964381298" sldId="318"/>
            <ac:picMk id="20" creationId="{173541B8-893B-BC86-4899-E46F213E145D}"/>
          </ac:picMkLst>
        </pc:picChg>
        <pc:picChg chg="del">
          <ac:chgData name="Floriane DESILLE" userId="72fce566-2599-42e0-aa86-903092c036a9" providerId="ADAL" clId="{06496ACC-C10A-4470-9335-5AB03A5EFF0B}" dt="2024-01-08T16:33:40.250" v="250" actId="478"/>
          <ac:picMkLst>
            <pc:docMk/>
            <pc:sldMk cId="2964381298" sldId="318"/>
            <ac:picMk id="21" creationId="{C26B6F07-02C0-8280-6DA1-BC15739C7D45}"/>
          </ac:picMkLst>
        </pc:picChg>
        <pc:picChg chg="add mod">
          <ac:chgData name="Floriane DESILLE" userId="72fce566-2599-42e0-aa86-903092c036a9" providerId="ADAL" clId="{06496ACC-C10A-4470-9335-5AB03A5EFF0B}" dt="2024-01-08T16:34:41.019" v="265" actId="1076"/>
          <ac:picMkLst>
            <pc:docMk/>
            <pc:sldMk cId="2964381298" sldId="318"/>
            <ac:picMk id="23" creationId="{5FE6FC0F-116F-5DE5-9E7D-C1C2CFDB5A6F}"/>
          </ac:picMkLst>
        </pc:picChg>
        <pc:picChg chg="del">
          <ac:chgData name="Floriane DESILLE" userId="72fce566-2599-42e0-aa86-903092c036a9" providerId="ADAL" clId="{06496ACC-C10A-4470-9335-5AB03A5EFF0B}" dt="2024-01-08T16:34:34.177" v="259" actId="478"/>
          <ac:picMkLst>
            <pc:docMk/>
            <pc:sldMk cId="2964381298" sldId="318"/>
            <ac:picMk id="31" creationId="{7A657E6F-D27D-A075-5E12-1E66F2E50D69}"/>
          </ac:picMkLst>
        </pc:picChg>
        <pc:extLst>
          <p:ext xmlns:p="http://schemas.openxmlformats.org/presentationml/2006/main" uri="{D6D511B9-2390-475A-947B-AFAB55BFBCF1}">
            <pc226:cmChg xmlns:pc226="http://schemas.microsoft.com/office/powerpoint/2022/06/main/command" chg="add del mod">
              <pc226:chgData name="Floriane DESILLE" userId="72fce566-2599-42e0-aa86-903092c036a9" providerId="ADAL" clId="{06496ACC-C10A-4470-9335-5AB03A5EFF0B}" dt="2024-01-08T16:35:40.714" v="266"/>
              <pc2:cmMkLst xmlns:pc2="http://schemas.microsoft.com/office/powerpoint/2019/9/main/command">
                <pc:docMk/>
                <pc:sldMk cId="2964381298" sldId="318"/>
                <pc2:cmMk id="{034E1F74-8EAA-4699-A0F5-E65D7FE956A5}"/>
              </pc2:cmMkLst>
            </pc226:cmChg>
            <pc226:cmChg xmlns:pc226="http://schemas.microsoft.com/office/powerpoint/2022/06/main/command" chg="add del mod">
              <pc226:chgData name="Floriane DESILLE" userId="72fce566-2599-42e0-aa86-903092c036a9" providerId="ADAL" clId="{06496ACC-C10A-4470-9335-5AB03A5EFF0B}" dt="2024-01-08T16:35:42.898" v="267"/>
              <pc2:cmMkLst xmlns:pc2="http://schemas.microsoft.com/office/powerpoint/2019/9/main/command">
                <pc:docMk/>
                <pc:sldMk cId="2964381298" sldId="318"/>
                <pc2:cmMk id="{86B910A4-C562-4C36-BFE7-E26902182608}"/>
              </pc2:cmMkLst>
            </pc226:cmChg>
            <pc226:cmChg xmlns:pc226="http://schemas.microsoft.com/office/powerpoint/2022/06/main/command" chg="add del mod">
              <pc226:chgData name="Floriane DESILLE" userId="72fce566-2599-42e0-aa86-903092c036a9" providerId="ADAL" clId="{06496ACC-C10A-4470-9335-5AB03A5EFF0B}" dt="2024-01-08T16:31:47.129" v="244"/>
              <pc2:cmMkLst xmlns:pc2="http://schemas.microsoft.com/office/powerpoint/2019/9/main/command">
                <pc:docMk/>
                <pc:sldMk cId="2964381298" sldId="318"/>
                <pc2:cmMk id="{D755EFFB-B243-4BB8-9358-A64BF99B3186}"/>
              </pc2:cmMkLst>
            </pc226:cmChg>
          </p:ext>
        </pc:extLst>
      </pc:sldChg>
      <pc:sldChg chg="modSp mod">
        <pc:chgData name="Floriane DESILLE" userId="72fce566-2599-42e0-aa86-903092c036a9" providerId="ADAL" clId="{06496ACC-C10A-4470-9335-5AB03A5EFF0B}" dt="2024-01-08T10:59:41.349" v="141" actId="20577"/>
        <pc:sldMkLst>
          <pc:docMk/>
          <pc:sldMk cId="636784497" sldId="319"/>
        </pc:sldMkLst>
        <pc:spChg chg="mod">
          <ac:chgData name="Floriane DESILLE" userId="72fce566-2599-42e0-aa86-903092c036a9" providerId="ADAL" clId="{06496ACC-C10A-4470-9335-5AB03A5EFF0B}" dt="2024-01-08T10:59:41.349" v="141" actId="20577"/>
          <ac:spMkLst>
            <pc:docMk/>
            <pc:sldMk cId="636784497" sldId="319"/>
            <ac:spMk id="16" creationId="{D7DF8C3B-2509-DFE1-9643-C56A4D93B848}"/>
          </ac:spMkLst>
        </pc:spChg>
      </pc:sldChg>
      <pc:sldChg chg="addSp delSp modSp mod">
        <pc:chgData name="Floriane DESILLE" userId="72fce566-2599-42e0-aa86-903092c036a9" providerId="ADAL" clId="{06496ACC-C10A-4470-9335-5AB03A5EFF0B}" dt="2024-01-09T09:33:47.416" v="721" actId="1076"/>
        <pc:sldMkLst>
          <pc:docMk/>
          <pc:sldMk cId="1407656424" sldId="320"/>
        </pc:sldMkLst>
        <pc:spChg chg="mod">
          <ac:chgData name="Floriane DESILLE" userId="72fce566-2599-42e0-aa86-903092c036a9" providerId="ADAL" clId="{06496ACC-C10A-4470-9335-5AB03A5EFF0B}" dt="2024-01-09T09:32:42.489" v="680" actId="20577"/>
          <ac:spMkLst>
            <pc:docMk/>
            <pc:sldMk cId="1407656424" sldId="320"/>
            <ac:spMk id="10" creationId="{7DA287D5-15B0-2BB0-1AE2-D8168C7E3BEE}"/>
          </ac:spMkLst>
        </pc:spChg>
        <pc:spChg chg="mod">
          <ac:chgData name="Floriane DESILLE" userId="72fce566-2599-42e0-aa86-903092c036a9" providerId="ADAL" clId="{06496ACC-C10A-4470-9335-5AB03A5EFF0B}" dt="2024-01-09T09:33:47.416" v="721" actId="1076"/>
          <ac:spMkLst>
            <pc:docMk/>
            <pc:sldMk cId="1407656424" sldId="320"/>
            <ac:spMk id="11" creationId="{2049D649-F0E2-7D9B-DC65-9DC44D5D201E}"/>
          </ac:spMkLst>
        </pc:spChg>
        <pc:picChg chg="del">
          <ac:chgData name="Floriane DESILLE" userId="72fce566-2599-42e0-aa86-903092c036a9" providerId="ADAL" clId="{06496ACC-C10A-4470-9335-5AB03A5EFF0B}" dt="2024-01-09T09:32:24.167" v="634" actId="478"/>
          <ac:picMkLst>
            <pc:docMk/>
            <pc:sldMk cId="1407656424" sldId="320"/>
            <ac:picMk id="3" creationId="{09FB06B6-3162-BB5F-CB6C-219B6C4C9842}"/>
          </ac:picMkLst>
        </pc:picChg>
        <pc:picChg chg="del">
          <ac:chgData name="Floriane DESILLE" userId="72fce566-2599-42e0-aa86-903092c036a9" providerId="ADAL" clId="{06496ACC-C10A-4470-9335-5AB03A5EFF0B}" dt="2024-01-09T09:33:01.212" v="681" actId="478"/>
          <ac:picMkLst>
            <pc:docMk/>
            <pc:sldMk cId="1407656424" sldId="320"/>
            <ac:picMk id="4" creationId="{4D103A67-0927-3A68-C367-9B1CAEEB38C2}"/>
          </ac:picMkLst>
        </pc:picChg>
        <pc:picChg chg="add mod">
          <ac:chgData name="Floriane DESILLE" userId="72fce566-2599-42e0-aa86-903092c036a9" providerId="ADAL" clId="{06496ACC-C10A-4470-9335-5AB03A5EFF0B}" dt="2024-01-09T09:32:28.233" v="637" actId="1076"/>
          <ac:picMkLst>
            <pc:docMk/>
            <pc:sldMk cId="1407656424" sldId="320"/>
            <ac:picMk id="8" creationId="{A0C528A3-A984-0CAE-E800-1BBE0B8CEB41}"/>
          </ac:picMkLst>
        </pc:picChg>
        <pc:picChg chg="add mod">
          <ac:chgData name="Floriane DESILLE" userId="72fce566-2599-42e0-aa86-903092c036a9" providerId="ADAL" clId="{06496ACC-C10A-4470-9335-5AB03A5EFF0B}" dt="2024-01-09T09:33:07.199" v="686" actId="14100"/>
          <ac:picMkLst>
            <pc:docMk/>
            <pc:sldMk cId="1407656424" sldId="320"/>
            <ac:picMk id="9" creationId="{31135732-4EC9-8622-5292-57197980A557}"/>
          </ac:picMkLst>
        </pc:picChg>
      </pc:sldChg>
      <pc:sldChg chg="modSp mod">
        <pc:chgData name="Floriane DESILLE" userId="72fce566-2599-42e0-aa86-903092c036a9" providerId="ADAL" clId="{06496ACC-C10A-4470-9335-5AB03A5EFF0B}" dt="2024-01-08T16:46:35.233" v="632" actId="20577"/>
        <pc:sldMkLst>
          <pc:docMk/>
          <pc:sldMk cId="2691717208" sldId="321"/>
        </pc:sldMkLst>
        <pc:spChg chg="mod">
          <ac:chgData name="Floriane DESILLE" userId="72fce566-2599-42e0-aa86-903092c036a9" providerId="ADAL" clId="{06496ACC-C10A-4470-9335-5AB03A5EFF0B}" dt="2024-01-08T16:46:35.233" v="632" actId="20577"/>
          <ac:spMkLst>
            <pc:docMk/>
            <pc:sldMk cId="2691717208" sldId="321"/>
            <ac:spMk id="2" creationId="{F6CD1BD5-2876-0C3D-3982-248606B91C3E}"/>
          </ac:spMkLst>
        </pc:spChg>
        <pc:spChg chg="mod">
          <ac:chgData name="Floriane DESILLE" userId="72fce566-2599-42e0-aa86-903092c036a9" providerId="ADAL" clId="{06496ACC-C10A-4470-9335-5AB03A5EFF0B}" dt="2024-01-08T16:46:31.619" v="627" actId="20577"/>
          <ac:spMkLst>
            <pc:docMk/>
            <pc:sldMk cId="2691717208" sldId="321"/>
            <ac:spMk id="4" creationId="{234C9BD8-6CD3-EDB1-08AB-7AB7DE55B205}"/>
          </ac:spMkLst>
        </pc:spChg>
      </pc:sldChg>
      <pc:sldChg chg="modSp mod">
        <pc:chgData name="Floriane DESILLE" userId="72fce566-2599-42e0-aa86-903092c036a9" providerId="ADAL" clId="{06496ACC-C10A-4470-9335-5AB03A5EFF0B}" dt="2024-01-08T11:04:22.984" v="146" actId="14100"/>
        <pc:sldMkLst>
          <pc:docMk/>
          <pc:sldMk cId="1914156242" sldId="324"/>
        </pc:sldMkLst>
        <pc:spChg chg="mod">
          <ac:chgData name="Floriane DESILLE" userId="72fce566-2599-42e0-aa86-903092c036a9" providerId="ADAL" clId="{06496ACC-C10A-4470-9335-5AB03A5EFF0B}" dt="2024-01-08T11:04:22.984" v="146" actId="14100"/>
          <ac:spMkLst>
            <pc:docMk/>
            <pc:sldMk cId="1914156242" sldId="324"/>
            <ac:spMk id="3" creationId="{2D4F52D8-2D0A-C4F5-3ACA-010321301319}"/>
          </ac:spMkLst>
        </pc:spChg>
      </pc:sldChg>
      <pc:sldChg chg="modSp mod">
        <pc:chgData name="Floriane DESILLE" userId="72fce566-2599-42e0-aa86-903092c036a9" providerId="ADAL" clId="{06496ACC-C10A-4470-9335-5AB03A5EFF0B}" dt="2024-01-08T11:04:33.134" v="147" actId="14100"/>
        <pc:sldMkLst>
          <pc:docMk/>
          <pc:sldMk cId="3146856223" sldId="325"/>
        </pc:sldMkLst>
        <pc:spChg chg="mod">
          <ac:chgData name="Floriane DESILLE" userId="72fce566-2599-42e0-aa86-903092c036a9" providerId="ADAL" clId="{06496ACC-C10A-4470-9335-5AB03A5EFF0B}" dt="2024-01-08T11:04:33.134" v="147" actId="14100"/>
          <ac:spMkLst>
            <pc:docMk/>
            <pc:sldMk cId="3146856223" sldId="325"/>
            <ac:spMk id="3" creationId="{2D4F52D8-2D0A-C4F5-3ACA-010321301319}"/>
          </ac:spMkLst>
        </pc:spChg>
      </pc:sldChg>
    </pc:docChg>
  </pc:docChgLst>
  <pc:docChgLst>
    <pc:chgData name="Floriane DESILLE" userId="72fce566-2599-42e0-aa86-903092c036a9" providerId="ADAL" clId="{9286B98E-23D4-4569-93FB-C069399651EA}"/>
    <pc:docChg chg="custSel addSld delSld modSld sldOrd">
      <pc:chgData name="Floriane DESILLE" userId="72fce566-2599-42e0-aa86-903092c036a9" providerId="ADAL" clId="{9286B98E-23D4-4569-93FB-C069399651EA}" dt="2024-09-13T15:39:31.934" v="584" actId="207"/>
      <pc:docMkLst>
        <pc:docMk/>
      </pc:docMkLst>
      <pc:sldChg chg="delSp modSp mod">
        <pc:chgData name="Floriane DESILLE" userId="72fce566-2599-42e0-aa86-903092c036a9" providerId="ADAL" clId="{9286B98E-23D4-4569-93FB-C069399651EA}" dt="2024-09-13T15:39:31.934" v="584" actId="207"/>
        <pc:sldMkLst>
          <pc:docMk/>
          <pc:sldMk cId="894530169" sldId="301"/>
        </pc:sldMkLst>
        <pc:spChg chg="mod">
          <ac:chgData name="Floriane DESILLE" userId="72fce566-2599-42e0-aa86-903092c036a9" providerId="ADAL" clId="{9286B98E-23D4-4569-93FB-C069399651EA}" dt="2024-09-13T15:33:50.972" v="547" actId="20577"/>
          <ac:spMkLst>
            <pc:docMk/>
            <pc:sldMk cId="894530169" sldId="301"/>
            <ac:spMk id="4" creationId="{046F947A-C748-F652-6E2A-71BAB98D6C3D}"/>
          </ac:spMkLst>
        </pc:spChg>
        <pc:spChg chg="del">
          <ac:chgData name="Floriane DESILLE" userId="72fce566-2599-42e0-aa86-903092c036a9" providerId="ADAL" clId="{9286B98E-23D4-4569-93FB-C069399651EA}" dt="2024-09-13T15:32:55.480" v="497" actId="478"/>
          <ac:spMkLst>
            <pc:docMk/>
            <pc:sldMk cId="894530169" sldId="301"/>
            <ac:spMk id="5" creationId="{E69ABADC-D98C-55B9-F180-3DFA8303AD5A}"/>
          </ac:spMkLst>
        </pc:spChg>
        <pc:spChg chg="del mod">
          <ac:chgData name="Floriane DESILLE" userId="72fce566-2599-42e0-aa86-903092c036a9" providerId="ADAL" clId="{9286B98E-23D4-4569-93FB-C069399651EA}" dt="2024-09-13T15:32:59.402" v="499" actId="478"/>
          <ac:spMkLst>
            <pc:docMk/>
            <pc:sldMk cId="894530169" sldId="301"/>
            <ac:spMk id="6" creationId="{9D67C448-2F8C-41D6-AC7E-31070DEC4307}"/>
          </ac:spMkLst>
        </pc:spChg>
        <pc:spChg chg="mod">
          <ac:chgData name="Floriane DESILLE" userId="72fce566-2599-42e0-aa86-903092c036a9" providerId="ADAL" clId="{9286B98E-23D4-4569-93FB-C069399651EA}" dt="2024-09-13T15:35:47.350" v="556" actId="20577"/>
          <ac:spMkLst>
            <pc:docMk/>
            <pc:sldMk cId="894530169" sldId="301"/>
            <ac:spMk id="8" creationId="{081DB4E6-E543-E51C-C233-60E92B44D909}"/>
          </ac:spMkLst>
        </pc:spChg>
        <pc:spChg chg="mod">
          <ac:chgData name="Floriane DESILLE" userId="72fce566-2599-42e0-aa86-903092c036a9" providerId="ADAL" clId="{9286B98E-23D4-4569-93FB-C069399651EA}" dt="2024-09-13T15:35:54.263" v="564" actId="20577"/>
          <ac:spMkLst>
            <pc:docMk/>
            <pc:sldMk cId="894530169" sldId="301"/>
            <ac:spMk id="9" creationId="{99312317-27E4-F2B2-6B83-C215E5637D94}"/>
          </ac:spMkLst>
        </pc:spChg>
        <pc:spChg chg="mod">
          <ac:chgData name="Floriane DESILLE" userId="72fce566-2599-42e0-aa86-903092c036a9" providerId="ADAL" clId="{9286B98E-23D4-4569-93FB-C069399651EA}" dt="2024-09-13T15:36:00.188" v="568" actId="20577"/>
          <ac:spMkLst>
            <pc:docMk/>
            <pc:sldMk cId="894530169" sldId="301"/>
            <ac:spMk id="10" creationId="{1D137408-ED88-2F9B-3715-10F44F90116D}"/>
          </ac:spMkLst>
        </pc:spChg>
        <pc:spChg chg="mod">
          <ac:chgData name="Floriane DESILLE" userId="72fce566-2599-42e0-aa86-903092c036a9" providerId="ADAL" clId="{9286B98E-23D4-4569-93FB-C069399651EA}" dt="2024-09-13T15:33:25.663" v="543" actId="1036"/>
          <ac:spMkLst>
            <pc:docMk/>
            <pc:sldMk cId="894530169" sldId="301"/>
            <ac:spMk id="11" creationId="{0B53643E-C91C-C95E-8BFA-BC27EB88B73B}"/>
          </ac:spMkLst>
        </pc:spChg>
        <pc:spChg chg="mod">
          <ac:chgData name="Floriane DESILLE" userId="72fce566-2599-42e0-aa86-903092c036a9" providerId="ADAL" clId="{9286B98E-23D4-4569-93FB-C069399651EA}" dt="2024-09-13T15:33:11.018" v="524" actId="1035"/>
          <ac:spMkLst>
            <pc:docMk/>
            <pc:sldMk cId="894530169" sldId="301"/>
            <ac:spMk id="12" creationId="{4C4125A6-0165-A597-249B-8096E6BA1F53}"/>
          </ac:spMkLst>
        </pc:spChg>
        <pc:spChg chg="mod">
          <ac:chgData name="Floriane DESILLE" userId="72fce566-2599-42e0-aa86-903092c036a9" providerId="ADAL" clId="{9286B98E-23D4-4569-93FB-C069399651EA}" dt="2024-09-13T15:33:15.181" v="534" actId="1036"/>
          <ac:spMkLst>
            <pc:docMk/>
            <pc:sldMk cId="894530169" sldId="301"/>
            <ac:spMk id="13" creationId="{FABF7235-9F5E-42CF-2F51-5417460074F0}"/>
          </ac:spMkLst>
        </pc:spChg>
        <pc:spChg chg="mod ord">
          <ac:chgData name="Floriane DESILLE" userId="72fce566-2599-42e0-aa86-903092c036a9" providerId="ADAL" clId="{9286B98E-23D4-4569-93FB-C069399651EA}" dt="2024-09-13T15:33:57.134" v="549" actId="20577"/>
          <ac:spMkLst>
            <pc:docMk/>
            <pc:sldMk cId="894530169" sldId="301"/>
            <ac:spMk id="17" creationId="{42884209-3E29-5C07-1ADE-B7E3BADD3019}"/>
          </ac:spMkLst>
        </pc:spChg>
        <pc:graphicFrameChg chg="mod modGraphic">
          <ac:chgData name="Floriane DESILLE" userId="72fce566-2599-42e0-aa86-903092c036a9" providerId="ADAL" clId="{9286B98E-23D4-4569-93FB-C069399651EA}" dt="2024-09-13T15:39:31.934" v="584" actId="207"/>
          <ac:graphicFrameMkLst>
            <pc:docMk/>
            <pc:sldMk cId="894530169" sldId="301"/>
            <ac:graphicFrameMk id="3" creationId="{C18974A1-FF82-47AD-A396-DE79158716E6}"/>
          </ac:graphicFrameMkLst>
        </pc:graphicFrameChg>
      </pc:sldChg>
      <pc:sldChg chg="addSp delSp modSp mod">
        <pc:chgData name="Floriane DESILLE" userId="72fce566-2599-42e0-aa86-903092c036a9" providerId="ADAL" clId="{9286B98E-23D4-4569-93FB-C069399651EA}" dt="2024-09-13T15:10:08.572" v="268" actId="1036"/>
        <pc:sldMkLst>
          <pc:docMk/>
          <pc:sldMk cId="4182114086" sldId="304"/>
        </pc:sldMkLst>
        <pc:spChg chg="add del mod">
          <ac:chgData name="Floriane DESILLE" userId="72fce566-2599-42e0-aa86-903092c036a9" providerId="ADAL" clId="{9286B98E-23D4-4569-93FB-C069399651EA}" dt="2024-09-13T15:08:15.975" v="229" actId="478"/>
          <ac:spMkLst>
            <pc:docMk/>
            <pc:sldMk cId="4182114086" sldId="304"/>
            <ac:spMk id="4" creationId="{3D4EA9DA-DC12-84CF-8052-720C47AFEFC4}"/>
          </ac:spMkLst>
        </pc:spChg>
        <pc:spChg chg="add mod">
          <ac:chgData name="Floriane DESILLE" userId="72fce566-2599-42e0-aa86-903092c036a9" providerId="ADAL" clId="{9286B98E-23D4-4569-93FB-C069399651EA}" dt="2024-09-13T15:10:02.315" v="255" actId="1036"/>
          <ac:spMkLst>
            <pc:docMk/>
            <pc:sldMk cId="4182114086" sldId="304"/>
            <ac:spMk id="5" creationId="{90275A39-A61C-6382-CC60-D4689997DC8D}"/>
          </ac:spMkLst>
        </pc:spChg>
        <pc:spChg chg="mod">
          <ac:chgData name="Floriane DESILLE" userId="72fce566-2599-42e0-aa86-903092c036a9" providerId="ADAL" clId="{9286B98E-23D4-4569-93FB-C069399651EA}" dt="2024-09-13T15:09:05.873" v="241" actId="6549"/>
          <ac:spMkLst>
            <pc:docMk/>
            <pc:sldMk cId="4182114086" sldId="304"/>
            <ac:spMk id="6" creationId="{C17BEB80-4459-3BA8-2C4A-E55E4FF949F7}"/>
          </ac:spMkLst>
        </pc:spChg>
        <pc:spChg chg="del mod">
          <ac:chgData name="Floriane DESILLE" userId="72fce566-2599-42e0-aa86-903092c036a9" providerId="ADAL" clId="{9286B98E-23D4-4569-93FB-C069399651EA}" dt="2024-09-13T15:08:13.248" v="227" actId="478"/>
          <ac:spMkLst>
            <pc:docMk/>
            <pc:sldMk cId="4182114086" sldId="304"/>
            <ac:spMk id="7" creationId="{0BCF4C20-8439-C1B3-F18F-62F9E9A0FAD9}"/>
          </ac:spMkLst>
        </pc:spChg>
        <pc:spChg chg="add mod">
          <ac:chgData name="Floriane DESILLE" userId="72fce566-2599-42e0-aa86-903092c036a9" providerId="ADAL" clId="{9286B98E-23D4-4569-93FB-C069399651EA}" dt="2024-09-13T15:10:08.572" v="268" actId="1036"/>
          <ac:spMkLst>
            <pc:docMk/>
            <pc:sldMk cId="4182114086" sldId="304"/>
            <ac:spMk id="8" creationId="{C7BC927B-059D-A74A-18A1-1A35440E77C5}"/>
          </ac:spMkLst>
        </pc:spChg>
        <pc:spChg chg="add mod">
          <ac:chgData name="Floriane DESILLE" userId="72fce566-2599-42e0-aa86-903092c036a9" providerId="ADAL" clId="{9286B98E-23D4-4569-93FB-C069399651EA}" dt="2024-09-13T15:09:43.595" v="242" actId="14100"/>
          <ac:spMkLst>
            <pc:docMk/>
            <pc:sldMk cId="4182114086" sldId="304"/>
            <ac:spMk id="9" creationId="{88902519-D681-BC42-23A8-F73BC54A0B50}"/>
          </ac:spMkLst>
        </pc:spChg>
        <pc:spChg chg="add mod">
          <ac:chgData name="Floriane DESILLE" userId="72fce566-2599-42e0-aa86-903092c036a9" providerId="ADAL" clId="{9286B98E-23D4-4569-93FB-C069399651EA}" dt="2024-09-13T15:09:52.807" v="244" actId="14100"/>
          <ac:spMkLst>
            <pc:docMk/>
            <pc:sldMk cId="4182114086" sldId="304"/>
            <ac:spMk id="10" creationId="{67915EB5-C4A7-1F28-38C4-BB6EBCD667C6}"/>
          </ac:spMkLst>
        </pc:spChg>
        <pc:spChg chg="add del mod">
          <ac:chgData name="Floriane DESILLE" userId="72fce566-2599-42e0-aa86-903092c036a9" providerId="ADAL" clId="{9286B98E-23D4-4569-93FB-C069399651EA}" dt="2024-09-13T15:09:58.251" v="246" actId="478"/>
          <ac:spMkLst>
            <pc:docMk/>
            <pc:sldMk cId="4182114086" sldId="304"/>
            <ac:spMk id="11" creationId="{4B1AF2B1-E883-6FA8-656E-E5A7FE4A1635}"/>
          </ac:spMkLst>
        </pc:spChg>
        <pc:spChg chg="mod">
          <ac:chgData name="Floriane DESILLE" userId="72fce566-2599-42e0-aa86-903092c036a9" providerId="ADAL" clId="{9286B98E-23D4-4569-93FB-C069399651EA}" dt="2024-09-13T15:03:40.069" v="127" actId="27636"/>
          <ac:spMkLst>
            <pc:docMk/>
            <pc:sldMk cId="4182114086" sldId="304"/>
            <ac:spMk id="14" creationId="{1DE6D00B-8490-4A4C-8BC1-B43BAAF33548}"/>
          </ac:spMkLst>
        </pc:spChg>
        <pc:spChg chg="del">
          <ac:chgData name="Floriane DESILLE" userId="72fce566-2599-42e0-aa86-903092c036a9" providerId="ADAL" clId="{9286B98E-23D4-4569-93FB-C069399651EA}" dt="2024-09-13T15:08:14.620" v="228" actId="478"/>
          <ac:spMkLst>
            <pc:docMk/>
            <pc:sldMk cId="4182114086" sldId="304"/>
            <ac:spMk id="15" creationId="{11690501-7C60-4756-A896-DFAB98DE53A1}"/>
          </ac:spMkLst>
        </pc:spChg>
      </pc:sldChg>
      <pc:sldChg chg="addSp delSp modSp mod">
        <pc:chgData name="Floriane DESILLE" userId="72fce566-2599-42e0-aa86-903092c036a9" providerId="ADAL" clId="{9286B98E-23D4-4569-93FB-C069399651EA}" dt="2024-09-13T15:11:37.070" v="359" actId="20577"/>
        <pc:sldMkLst>
          <pc:docMk/>
          <pc:sldMk cId="1073176281" sldId="305"/>
        </pc:sldMkLst>
        <pc:spChg chg="mod">
          <ac:chgData name="Floriane DESILLE" userId="72fce566-2599-42e0-aa86-903092c036a9" providerId="ADAL" clId="{9286B98E-23D4-4569-93FB-C069399651EA}" dt="2024-09-13T15:11:37.070" v="359" actId="20577"/>
          <ac:spMkLst>
            <pc:docMk/>
            <pc:sldMk cId="1073176281" sldId="305"/>
            <ac:spMk id="2" creationId="{5C33B2FC-5F0A-3114-99AD-B7941D4EED12}"/>
          </ac:spMkLst>
        </pc:spChg>
        <pc:spChg chg="add del mod">
          <ac:chgData name="Floriane DESILLE" userId="72fce566-2599-42e0-aa86-903092c036a9" providerId="ADAL" clId="{9286B98E-23D4-4569-93FB-C069399651EA}" dt="2024-09-13T15:00:19.186" v="27" actId="478"/>
          <ac:spMkLst>
            <pc:docMk/>
            <pc:sldMk cId="1073176281" sldId="305"/>
            <ac:spMk id="3" creationId="{8B33BE92-4AD2-3E20-25C3-B398052D5FF4}"/>
          </ac:spMkLst>
        </pc:spChg>
        <pc:spChg chg="add mod">
          <ac:chgData name="Floriane DESILLE" userId="72fce566-2599-42e0-aa86-903092c036a9" providerId="ADAL" clId="{9286B98E-23D4-4569-93FB-C069399651EA}" dt="2024-09-13T15:04:57.408" v="179"/>
          <ac:spMkLst>
            <pc:docMk/>
            <pc:sldMk cId="1073176281" sldId="305"/>
            <ac:spMk id="4" creationId="{CDF67BFD-37EA-100D-8D8B-0A204DE1ED60}"/>
          </ac:spMkLst>
        </pc:spChg>
        <pc:spChg chg="add del mod">
          <ac:chgData name="Floriane DESILLE" userId="72fce566-2599-42e0-aa86-903092c036a9" providerId="ADAL" clId="{9286B98E-23D4-4569-93FB-C069399651EA}" dt="2024-09-13T15:05:07.836" v="184" actId="478"/>
          <ac:spMkLst>
            <pc:docMk/>
            <pc:sldMk cId="1073176281" sldId="305"/>
            <ac:spMk id="6" creationId="{19E1BD55-7BDB-9150-FE87-BAC3DBCD6DA5}"/>
          </ac:spMkLst>
        </pc:spChg>
        <pc:spChg chg="add mod">
          <ac:chgData name="Floriane DESILLE" userId="72fce566-2599-42e0-aa86-903092c036a9" providerId="ADAL" clId="{9286B98E-23D4-4569-93FB-C069399651EA}" dt="2024-09-13T15:05:04.745" v="183" actId="20577"/>
          <ac:spMkLst>
            <pc:docMk/>
            <pc:sldMk cId="1073176281" sldId="305"/>
            <ac:spMk id="8" creationId="{94794554-B555-88B4-4949-BA2AED0A33DE}"/>
          </ac:spMkLst>
        </pc:spChg>
        <pc:spChg chg="del">
          <ac:chgData name="Floriane DESILLE" userId="72fce566-2599-42e0-aa86-903092c036a9" providerId="ADAL" clId="{9286B98E-23D4-4569-93FB-C069399651EA}" dt="2024-09-13T15:05:01.758" v="180" actId="478"/>
          <ac:spMkLst>
            <pc:docMk/>
            <pc:sldMk cId="1073176281" sldId="305"/>
            <ac:spMk id="14" creationId="{1DE6D00B-8490-4A4C-8BC1-B43BAAF33548}"/>
          </ac:spMkLst>
        </pc:spChg>
        <pc:spChg chg="mod">
          <ac:chgData name="Floriane DESILLE" userId="72fce566-2599-42e0-aa86-903092c036a9" providerId="ADAL" clId="{9286B98E-23D4-4569-93FB-C069399651EA}" dt="2024-09-13T15:00:52.978" v="35" actId="6549"/>
          <ac:spMkLst>
            <pc:docMk/>
            <pc:sldMk cId="1073176281" sldId="305"/>
            <ac:spMk id="15" creationId="{11690501-7C60-4756-A896-DFAB98DE53A1}"/>
          </ac:spMkLst>
        </pc:spChg>
      </pc:sldChg>
      <pc:sldChg chg="modSp del mod">
        <pc:chgData name="Floriane DESILLE" userId="72fce566-2599-42e0-aa86-903092c036a9" providerId="ADAL" clId="{9286B98E-23D4-4569-93FB-C069399651EA}" dt="2024-09-13T15:11:50.170" v="362" actId="47"/>
        <pc:sldMkLst>
          <pc:docMk/>
          <pc:sldMk cId="2960754076" sldId="306"/>
        </pc:sldMkLst>
        <pc:spChg chg="mod">
          <ac:chgData name="Floriane DESILLE" userId="72fce566-2599-42e0-aa86-903092c036a9" providerId="ADAL" clId="{9286B98E-23D4-4569-93FB-C069399651EA}" dt="2024-09-13T15:06:37.781" v="199" actId="14100"/>
          <ac:spMkLst>
            <pc:docMk/>
            <pc:sldMk cId="2960754076" sldId="306"/>
            <ac:spMk id="6" creationId="{C17BEB80-4459-3BA8-2C4A-E55E4FF949F7}"/>
          </ac:spMkLst>
        </pc:spChg>
        <pc:spChg chg="mod">
          <ac:chgData name="Floriane DESILLE" userId="72fce566-2599-42e0-aa86-903092c036a9" providerId="ADAL" clId="{9286B98E-23D4-4569-93FB-C069399651EA}" dt="2024-09-13T15:01:36.439" v="41" actId="20577"/>
          <ac:spMkLst>
            <pc:docMk/>
            <pc:sldMk cId="2960754076" sldId="306"/>
            <ac:spMk id="14" creationId="{1DE6D00B-8490-4A4C-8BC1-B43BAAF33548}"/>
          </ac:spMkLst>
        </pc:spChg>
      </pc:sldChg>
      <pc:sldChg chg="del">
        <pc:chgData name="Floriane DESILLE" userId="72fce566-2599-42e0-aa86-903092c036a9" providerId="ADAL" clId="{9286B98E-23D4-4569-93FB-C069399651EA}" dt="2024-09-13T15:01:55.231" v="42" actId="47"/>
        <pc:sldMkLst>
          <pc:docMk/>
          <pc:sldMk cId="3981319991" sldId="307"/>
        </pc:sldMkLst>
      </pc:sldChg>
      <pc:sldChg chg="modSp mod ord">
        <pc:chgData name="Floriane DESILLE" userId="72fce566-2599-42e0-aa86-903092c036a9" providerId="ADAL" clId="{9286B98E-23D4-4569-93FB-C069399651EA}" dt="2024-09-13T15:33:41.321" v="545" actId="20577"/>
        <pc:sldMkLst>
          <pc:docMk/>
          <pc:sldMk cId="3128980362" sldId="308"/>
        </pc:sldMkLst>
        <pc:spChg chg="mod">
          <ac:chgData name="Floriane DESILLE" userId="72fce566-2599-42e0-aa86-903092c036a9" providerId="ADAL" clId="{9286B98E-23D4-4569-93FB-C069399651EA}" dt="2024-09-13T15:11:44.951" v="361" actId="20577"/>
          <ac:spMkLst>
            <pc:docMk/>
            <pc:sldMk cId="3128980362" sldId="308"/>
            <ac:spMk id="2" creationId="{B0FE91DE-BCCD-B6FB-83B4-0AF6B3CB9BFC}"/>
          </ac:spMkLst>
        </pc:spChg>
        <pc:spChg chg="mod">
          <ac:chgData name="Floriane DESILLE" userId="72fce566-2599-42e0-aa86-903092c036a9" providerId="ADAL" clId="{9286B98E-23D4-4569-93FB-C069399651EA}" dt="2024-09-13T15:04:12.588" v="142" actId="20577"/>
          <ac:spMkLst>
            <pc:docMk/>
            <pc:sldMk cId="3128980362" sldId="308"/>
            <ac:spMk id="7" creationId="{DFC5974C-5983-3474-D96D-73A6058B301A}"/>
          </ac:spMkLst>
        </pc:spChg>
        <pc:spChg chg="mod">
          <ac:chgData name="Floriane DESILLE" userId="72fce566-2599-42e0-aa86-903092c036a9" providerId="ADAL" clId="{9286B98E-23D4-4569-93FB-C069399651EA}" dt="2024-09-13T15:33:41.321" v="545" actId="20577"/>
          <ac:spMkLst>
            <pc:docMk/>
            <pc:sldMk cId="3128980362" sldId="308"/>
            <ac:spMk id="9" creationId="{1C87507B-8D8D-3CDD-5E61-5E9FD2F0AF13}"/>
          </ac:spMkLst>
        </pc:spChg>
      </pc:sldChg>
      <pc:sldChg chg="modSp mod">
        <pc:chgData name="Floriane DESILLE" userId="72fce566-2599-42e0-aa86-903092c036a9" providerId="ADAL" clId="{9286B98E-23D4-4569-93FB-C069399651EA}" dt="2024-09-13T15:19:29.200" v="450" actId="20577"/>
        <pc:sldMkLst>
          <pc:docMk/>
          <pc:sldMk cId="3619407228" sldId="309"/>
        </pc:sldMkLst>
        <pc:spChg chg="mod">
          <ac:chgData name="Floriane DESILLE" userId="72fce566-2599-42e0-aa86-903092c036a9" providerId="ADAL" clId="{9286B98E-23D4-4569-93FB-C069399651EA}" dt="2024-09-13T15:11:54.313" v="365" actId="20577"/>
          <ac:spMkLst>
            <pc:docMk/>
            <pc:sldMk cId="3619407228" sldId="309"/>
            <ac:spMk id="3" creationId="{CF3A18DF-D4B8-3360-0662-A7263392032F}"/>
          </ac:spMkLst>
        </pc:spChg>
        <pc:spChg chg="mod">
          <ac:chgData name="Floriane DESILLE" userId="72fce566-2599-42e0-aa86-903092c036a9" providerId="ADAL" clId="{9286B98E-23D4-4569-93FB-C069399651EA}" dt="2024-09-13T15:19:29.200" v="450" actId="20577"/>
          <ac:spMkLst>
            <pc:docMk/>
            <pc:sldMk cId="3619407228" sldId="309"/>
            <ac:spMk id="14" creationId="{1DE6D00B-8490-4A4C-8BC1-B43BAAF33548}"/>
          </ac:spMkLst>
        </pc:spChg>
      </pc:sldChg>
      <pc:sldChg chg="modSp mod">
        <pc:chgData name="Floriane DESILLE" userId="72fce566-2599-42e0-aa86-903092c036a9" providerId="ADAL" clId="{9286B98E-23D4-4569-93FB-C069399651EA}" dt="2024-09-13T15:19:39.309" v="454" actId="20577"/>
        <pc:sldMkLst>
          <pc:docMk/>
          <pc:sldMk cId="1595412966" sldId="311"/>
        </pc:sldMkLst>
        <pc:spChg chg="mod">
          <ac:chgData name="Floriane DESILLE" userId="72fce566-2599-42e0-aa86-903092c036a9" providerId="ADAL" clId="{9286B98E-23D4-4569-93FB-C069399651EA}" dt="2024-09-13T15:14:16.496" v="373" actId="20577"/>
          <ac:spMkLst>
            <pc:docMk/>
            <pc:sldMk cId="1595412966" sldId="311"/>
            <ac:spMk id="2" creationId="{ADA350D5-AA96-B54C-11D9-60CD7C77DEBE}"/>
          </ac:spMkLst>
        </pc:spChg>
        <pc:spChg chg="mod">
          <ac:chgData name="Floriane DESILLE" userId="72fce566-2599-42e0-aa86-903092c036a9" providerId="ADAL" clId="{9286B98E-23D4-4569-93FB-C069399651EA}" dt="2024-09-13T15:19:39.309" v="454" actId="20577"/>
          <ac:spMkLst>
            <pc:docMk/>
            <pc:sldMk cId="1595412966" sldId="311"/>
            <ac:spMk id="11" creationId="{8E6DED0A-2C9B-1049-7665-F4469BEA70F8}"/>
          </ac:spMkLst>
        </pc:spChg>
      </pc:sldChg>
      <pc:sldChg chg="modSp mod">
        <pc:chgData name="Floriane DESILLE" userId="72fce566-2599-42e0-aa86-903092c036a9" providerId="ADAL" clId="{9286B98E-23D4-4569-93FB-C069399651EA}" dt="2024-09-13T15:19:52.314" v="462" actId="20577"/>
        <pc:sldMkLst>
          <pc:docMk/>
          <pc:sldMk cId="3629764091" sldId="313"/>
        </pc:sldMkLst>
        <pc:spChg chg="mod">
          <ac:chgData name="Floriane DESILLE" userId="72fce566-2599-42e0-aa86-903092c036a9" providerId="ADAL" clId="{9286B98E-23D4-4569-93FB-C069399651EA}" dt="2024-09-13T15:14:20.279" v="375" actId="20577"/>
          <ac:spMkLst>
            <pc:docMk/>
            <pc:sldMk cId="3629764091" sldId="313"/>
            <ac:spMk id="3" creationId="{99BBEE57-83CE-0AD6-1521-0DF26F4D0943}"/>
          </ac:spMkLst>
        </pc:spChg>
        <pc:spChg chg="mod">
          <ac:chgData name="Floriane DESILLE" userId="72fce566-2599-42e0-aa86-903092c036a9" providerId="ADAL" clId="{9286B98E-23D4-4569-93FB-C069399651EA}" dt="2024-09-13T15:19:47.810" v="458" actId="20577"/>
          <ac:spMkLst>
            <pc:docMk/>
            <pc:sldMk cId="3629764091" sldId="313"/>
            <ac:spMk id="5" creationId="{5ABCB88D-0810-5512-3220-FB5B450DB53C}"/>
          </ac:spMkLst>
        </pc:spChg>
        <pc:spChg chg="mod">
          <ac:chgData name="Floriane DESILLE" userId="72fce566-2599-42e0-aa86-903092c036a9" providerId="ADAL" clId="{9286B98E-23D4-4569-93FB-C069399651EA}" dt="2024-09-13T15:19:50.102" v="460" actId="20577"/>
          <ac:spMkLst>
            <pc:docMk/>
            <pc:sldMk cId="3629764091" sldId="313"/>
            <ac:spMk id="6" creationId="{84D4BA23-CA18-F37C-D4EE-1ACD19FE9E82}"/>
          </ac:spMkLst>
        </pc:spChg>
        <pc:spChg chg="mod">
          <ac:chgData name="Floriane DESILLE" userId="72fce566-2599-42e0-aa86-903092c036a9" providerId="ADAL" clId="{9286B98E-23D4-4569-93FB-C069399651EA}" dt="2024-09-13T15:19:52.314" v="462" actId="20577"/>
          <ac:spMkLst>
            <pc:docMk/>
            <pc:sldMk cId="3629764091" sldId="313"/>
            <ac:spMk id="11" creationId="{0B4DB060-6D1B-C7FB-C41D-D25C47EB2E46}"/>
          </ac:spMkLst>
        </pc:spChg>
        <pc:spChg chg="mod">
          <ac:chgData name="Floriane DESILLE" userId="72fce566-2599-42e0-aa86-903092c036a9" providerId="ADAL" clId="{9286B98E-23D4-4569-93FB-C069399651EA}" dt="2024-09-13T15:19:43.560" v="456" actId="20577"/>
          <ac:spMkLst>
            <pc:docMk/>
            <pc:sldMk cId="3629764091" sldId="313"/>
            <ac:spMk id="12" creationId="{3B75D9E7-A3BD-8BDF-03F6-AD99CC390A90}"/>
          </ac:spMkLst>
        </pc:spChg>
      </pc:sldChg>
      <pc:sldChg chg="modSp mod">
        <pc:chgData name="Floriane DESILLE" userId="72fce566-2599-42e0-aa86-903092c036a9" providerId="ADAL" clId="{9286B98E-23D4-4569-93FB-C069399651EA}" dt="2024-09-13T15:20:05.113" v="468" actId="20577"/>
        <pc:sldMkLst>
          <pc:docMk/>
          <pc:sldMk cId="3054906248" sldId="314"/>
        </pc:sldMkLst>
        <pc:spChg chg="mod">
          <ac:chgData name="Floriane DESILLE" userId="72fce566-2599-42e0-aa86-903092c036a9" providerId="ADAL" clId="{9286B98E-23D4-4569-93FB-C069399651EA}" dt="2024-09-13T15:14:29.457" v="379" actId="20577"/>
          <ac:spMkLst>
            <pc:docMk/>
            <pc:sldMk cId="3054906248" sldId="314"/>
            <ac:spMk id="3" creationId="{C4860BF3-97E0-BDE1-50D0-4607F8E18CA7}"/>
          </ac:spMkLst>
        </pc:spChg>
        <pc:spChg chg="mod">
          <ac:chgData name="Floriane DESILLE" userId="72fce566-2599-42e0-aa86-903092c036a9" providerId="ADAL" clId="{9286B98E-23D4-4569-93FB-C069399651EA}" dt="2024-09-13T15:20:01.742" v="466" actId="20577"/>
          <ac:spMkLst>
            <pc:docMk/>
            <pc:sldMk cId="3054906248" sldId="314"/>
            <ac:spMk id="4" creationId="{234C9BD8-6CD3-EDB1-08AB-7AB7DE55B205}"/>
          </ac:spMkLst>
        </pc:spChg>
        <pc:spChg chg="mod">
          <ac:chgData name="Floriane DESILLE" userId="72fce566-2599-42e0-aa86-903092c036a9" providerId="ADAL" clId="{9286B98E-23D4-4569-93FB-C069399651EA}" dt="2024-09-13T15:20:05.113" v="468" actId="20577"/>
          <ac:spMkLst>
            <pc:docMk/>
            <pc:sldMk cId="3054906248" sldId="314"/>
            <ac:spMk id="10" creationId="{DFC1872F-2946-57C5-AF9D-D3879A8CBED4}"/>
          </ac:spMkLst>
        </pc:spChg>
      </pc:sldChg>
      <pc:sldChg chg="modSp mod">
        <pc:chgData name="Floriane DESILLE" userId="72fce566-2599-42e0-aa86-903092c036a9" providerId="ADAL" clId="{9286B98E-23D4-4569-93FB-C069399651EA}" dt="2024-09-13T15:20:14.206" v="474" actId="27636"/>
        <pc:sldMkLst>
          <pc:docMk/>
          <pc:sldMk cId="3361631665" sldId="315"/>
        </pc:sldMkLst>
        <pc:spChg chg="mod">
          <ac:chgData name="Floriane DESILLE" userId="72fce566-2599-42e0-aa86-903092c036a9" providerId="ADAL" clId="{9286B98E-23D4-4569-93FB-C069399651EA}" dt="2024-09-13T15:14:34.734" v="381" actId="6549"/>
          <ac:spMkLst>
            <pc:docMk/>
            <pc:sldMk cId="3361631665" sldId="315"/>
            <ac:spMk id="3" creationId="{1CF2F6B1-810A-6227-4204-F8E09A83CC26}"/>
          </ac:spMkLst>
        </pc:spChg>
        <pc:spChg chg="mod">
          <ac:chgData name="Floriane DESILLE" userId="72fce566-2599-42e0-aa86-903092c036a9" providerId="ADAL" clId="{9286B98E-23D4-4569-93FB-C069399651EA}" dt="2024-09-13T15:20:11.495" v="470" actId="20577"/>
          <ac:spMkLst>
            <pc:docMk/>
            <pc:sldMk cId="3361631665" sldId="315"/>
            <ac:spMk id="4" creationId="{234C9BD8-6CD3-EDB1-08AB-7AB7DE55B205}"/>
          </ac:spMkLst>
        </pc:spChg>
        <pc:spChg chg="mod">
          <ac:chgData name="Floriane DESILLE" userId="72fce566-2599-42e0-aa86-903092c036a9" providerId="ADAL" clId="{9286B98E-23D4-4569-93FB-C069399651EA}" dt="2024-09-13T15:20:14.206" v="474" actId="27636"/>
          <ac:spMkLst>
            <pc:docMk/>
            <pc:sldMk cId="3361631665" sldId="315"/>
            <ac:spMk id="10" creationId="{E691C34D-944C-70E5-9192-74549AAF7687}"/>
          </ac:spMkLst>
        </pc:spChg>
      </pc:sldChg>
      <pc:sldChg chg="modSp mod">
        <pc:chgData name="Floriane DESILLE" userId="72fce566-2599-42e0-aa86-903092c036a9" providerId="ADAL" clId="{9286B98E-23D4-4569-93FB-C069399651EA}" dt="2024-09-13T15:20:19.799" v="478" actId="20577"/>
        <pc:sldMkLst>
          <pc:docMk/>
          <pc:sldMk cId="2979911380" sldId="316"/>
        </pc:sldMkLst>
        <pc:spChg chg="mod">
          <ac:chgData name="Floriane DESILLE" userId="72fce566-2599-42e0-aa86-903092c036a9" providerId="ADAL" clId="{9286B98E-23D4-4569-93FB-C069399651EA}" dt="2024-09-13T15:20:19.799" v="478" actId="20577"/>
          <ac:spMkLst>
            <pc:docMk/>
            <pc:sldMk cId="2979911380" sldId="316"/>
            <ac:spMk id="3" creationId="{FA25143C-7920-16D6-4CCD-E29264E93524}"/>
          </ac:spMkLst>
        </pc:spChg>
        <pc:spChg chg="mod">
          <ac:chgData name="Floriane DESILLE" userId="72fce566-2599-42e0-aa86-903092c036a9" providerId="ADAL" clId="{9286B98E-23D4-4569-93FB-C069399651EA}" dt="2024-09-13T15:20:17.381" v="476" actId="20577"/>
          <ac:spMkLst>
            <pc:docMk/>
            <pc:sldMk cId="2979911380" sldId="316"/>
            <ac:spMk id="4" creationId="{234C9BD8-6CD3-EDB1-08AB-7AB7DE55B205}"/>
          </ac:spMkLst>
        </pc:spChg>
        <pc:spChg chg="mod">
          <ac:chgData name="Floriane DESILLE" userId="72fce566-2599-42e0-aa86-903092c036a9" providerId="ADAL" clId="{9286B98E-23D4-4569-93FB-C069399651EA}" dt="2024-09-13T15:14:39.010" v="383" actId="6549"/>
          <ac:spMkLst>
            <pc:docMk/>
            <pc:sldMk cId="2979911380" sldId="316"/>
            <ac:spMk id="5" creationId="{5C325E89-F52F-6D87-80C7-57C9B1889EFA}"/>
          </ac:spMkLst>
        </pc:spChg>
      </pc:sldChg>
      <pc:sldChg chg="modSp mod">
        <pc:chgData name="Floriane DESILLE" userId="72fce566-2599-42e0-aa86-903092c036a9" providerId="ADAL" clId="{9286B98E-23D4-4569-93FB-C069399651EA}" dt="2024-09-13T15:20:42.861" v="480" actId="20577"/>
        <pc:sldMkLst>
          <pc:docMk/>
          <pc:sldMk cId="139946137" sldId="317"/>
        </pc:sldMkLst>
        <pc:spChg chg="mod">
          <ac:chgData name="Floriane DESILLE" userId="72fce566-2599-42e0-aa86-903092c036a9" providerId="ADAL" clId="{9286B98E-23D4-4569-93FB-C069399651EA}" dt="2024-09-13T15:14:43.439" v="385" actId="6549"/>
          <ac:spMkLst>
            <pc:docMk/>
            <pc:sldMk cId="139946137" sldId="317"/>
            <ac:spMk id="2" creationId="{B7A43CFF-3374-38C1-D2C2-E9522B2A75A2}"/>
          </ac:spMkLst>
        </pc:spChg>
        <pc:spChg chg="mod">
          <ac:chgData name="Floriane DESILLE" userId="72fce566-2599-42e0-aa86-903092c036a9" providerId="ADAL" clId="{9286B98E-23D4-4569-93FB-C069399651EA}" dt="2024-09-13T15:20:42.861" v="480" actId="20577"/>
          <ac:spMkLst>
            <pc:docMk/>
            <pc:sldMk cId="139946137" sldId="317"/>
            <ac:spMk id="14" creationId="{1DE6D00B-8490-4A4C-8BC1-B43BAAF33548}"/>
          </ac:spMkLst>
        </pc:spChg>
      </pc:sldChg>
      <pc:sldChg chg="modSp mod">
        <pc:chgData name="Floriane DESILLE" userId="72fce566-2599-42e0-aa86-903092c036a9" providerId="ADAL" clId="{9286B98E-23D4-4569-93FB-C069399651EA}" dt="2024-09-13T15:19:57.114" v="464" actId="20577"/>
        <pc:sldMkLst>
          <pc:docMk/>
          <pc:sldMk cId="2964381298" sldId="318"/>
        </pc:sldMkLst>
        <pc:spChg chg="mod">
          <ac:chgData name="Floriane DESILLE" userId="72fce566-2599-42e0-aa86-903092c036a9" providerId="ADAL" clId="{9286B98E-23D4-4569-93FB-C069399651EA}" dt="2024-09-13T15:14:25.381" v="377" actId="20577"/>
          <ac:spMkLst>
            <pc:docMk/>
            <pc:sldMk cId="2964381298" sldId="318"/>
            <ac:spMk id="2" creationId="{D0EDCA61-41E4-438D-A6D1-14EECF6A342E}"/>
          </ac:spMkLst>
        </pc:spChg>
        <pc:spChg chg="mod">
          <ac:chgData name="Floriane DESILLE" userId="72fce566-2599-42e0-aa86-903092c036a9" providerId="ADAL" clId="{9286B98E-23D4-4569-93FB-C069399651EA}" dt="2024-09-13T15:19:57.114" v="464" actId="20577"/>
          <ac:spMkLst>
            <pc:docMk/>
            <pc:sldMk cId="2964381298" sldId="318"/>
            <ac:spMk id="33" creationId="{688F3F30-23B4-E229-6EB3-B1E6EAEC976A}"/>
          </ac:spMkLst>
        </pc:spChg>
      </pc:sldChg>
      <pc:sldChg chg="modSp mod">
        <pc:chgData name="Floriane DESILLE" userId="72fce566-2599-42e0-aa86-903092c036a9" providerId="ADAL" clId="{9286B98E-23D4-4569-93FB-C069399651EA}" dt="2024-09-13T15:20:47.989" v="482" actId="20577"/>
        <pc:sldMkLst>
          <pc:docMk/>
          <pc:sldMk cId="636784497" sldId="319"/>
        </pc:sldMkLst>
        <pc:spChg chg="mod">
          <ac:chgData name="Floriane DESILLE" userId="72fce566-2599-42e0-aa86-903092c036a9" providerId="ADAL" clId="{9286B98E-23D4-4569-93FB-C069399651EA}" dt="2024-09-13T15:20:47.989" v="482" actId="20577"/>
          <ac:spMkLst>
            <pc:docMk/>
            <pc:sldMk cId="636784497" sldId="319"/>
            <ac:spMk id="2" creationId="{6018D970-652E-B148-5B47-A42A67311DE9}"/>
          </ac:spMkLst>
        </pc:spChg>
        <pc:spChg chg="mod">
          <ac:chgData name="Floriane DESILLE" userId="72fce566-2599-42e0-aa86-903092c036a9" providerId="ADAL" clId="{9286B98E-23D4-4569-93FB-C069399651EA}" dt="2024-09-13T15:14:47.104" v="387" actId="6549"/>
          <ac:spMkLst>
            <pc:docMk/>
            <pc:sldMk cId="636784497" sldId="319"/>
            <ac:spMk id="3" creationId="{D8309C13-4507-986A-5DBD-F9AF05CC065E}"/>
          </ac:spMkLst>
        </pc:spChg>
      </pc:sldChg>
      <pc:sldChg chg="modSp mod">
        <pc:chgData name="Floriane DESILLE" userId="72fce566-2599-42e0-aa86-903092c036a9" providerId="ADAL" clId="{9286B98E-23D4-4569-93FB-C069399651EA}" dt="2024-09-13T15:20:51.280" v="484" actId="20577"/>
        <pc:sldMkLst>
          <pc:docMk/>
          <pc:sldMk cId="1407656424" sldId="320"/>
        </pc:sldMkLst>
        <pc:spChg chg="mod">
          <ac:chgData name="Floriane DESILLE" userId="72fce566-2599-42e0-aa86-903092c036a9" providerId="ADAL" clId="{9286B98E-23D4-4569-93FB-C069399651EA}" dt="2024-09-13T15:20:51.280" v="484" actId="20577"/>
          <ac:spMkLst>
            <pc:docMk/>
            <pc:sldMk cId="1407656424" sldId="320"/>
            <ac:spMk id="2" creationId="{C4FFEE1E-E763-1DAE-FB0D-41DD300DAD31}"/>
          </ac:spMkLst>
        </pc:spChg>
        <pc:spChg chg="mod">
          <ac:chgData name="Floriane DESILLE" userId="72fce566-2599-42e0-aa86-903092c036a9" providerId="ADAL" clId="{9286B98E-23D4-4569-93FB-C069399651EA}" dt="2024-09-13T15:14:51.539" v="391" actId="20577"/>
          <ac:spMkLst>
            <pc:docMk/>
            <pc:sldMk cId="1407656424" sldId="320"/>
            <ac:spMk id="7" creationId="{D58A87E9-196F-546B-8D1A-6232918CF38D}"/>
          </ac:spMkLst>
        </pc:spChg>
      </pc:sldChg>
      <pc:sldChg chg="modSp mod">
        <pc:chgData name="Floriane DESILLE" userId="72fce566-2599-42e0-aa86-903092c036a9" providerId="ADAL" clId="{9286B98E-23D4-4569-93FB-C069399651EA}" dt="2024-09-13T15:21:02.098" v="488" actId="27636"/>
        <pc:sldMkLst>
          <pc:docMk/>
          <pc:sldMk cId="2691717208" sldId="321"/>
        </pc:sldMkLst>
        <pc:spChg chg="mod">
          <ac:chgData name="Floriane DESILLE" userId="72fce566-2599-42e0-aa86-903092c036a9" providerId="ADAL" clId="{9286B98E-23D4-4569-93FB-C069399651EA}" dt="2024-09-13T15:21:02.098" v="488" actId="27636"/>
          <ac:spMkLst>
            <pc:docMk/>
            <pc:sldMk cId="2691717208" sldId="321"/>
            <ac:spMk id="3" creationId="{A6E17147-E0B0-4BB5-574C-791B097D003B}"/>
          </ac:spMkLst>
        </pc:spChg>
        <pc:spChg chg="mod">
          <ac:chgData name="Floriane DESILLE" userId="72fce566-2599-42e0-aa86-903092c036a9" providerId="ADAL" clId="{9286B98E-23D4-4569-93FB-C069399651EA}" dt="2024-09-13T15:14:56.753" v="393" actId="20577"/>
          <ac:spMkLst>
            <pc:docMk/>
            <pc:sldMk cId="2691717208" sldId="321"/>
            <ac:spMk id="7" creationId="{3FC72EE1-3055-5018-5923-77B58A3E8B7F}"/>
          </ac:spMkLst>
        </pc:spChg>
      </pc:sldChg>
      <pc:sldChg chg="modSp mod">
        <pc:chgData name="Floriane DESILLE" userId="72fce566-2599-42e0-aa86-903092c036a9" providerId="ADAL" clId="{9286B98E-23D4-4569-93FB-C069399651EA}" dt="2024-09-13T15:15:01.084" v="395" actId="20577"/>
        <pc:sldMkLst>
          <pc:docMk/>
          <pc:sldMk cId="1241866944" sldId="322"/>
        </pc:sldMkLst>
        <pc:spChg chg="mod">
          <ac:chgData name="Floriane DESILLE" userId="72fce566-2599-42e0-aa86-903092c036a9" providerId="ADAL" clId="{9286B98E-23D4-4569-93FB-C069399651EA}" dt="2024-09-13T15:15:01.084" v="395" actId="20577"/>
          <ac:spMkLst>
            <pc:docMk/>
            <pc:sldMk cId="1241866944" sldId="322"/>
            <ac:spMk id="4" creationId="{5295345F-25B5-3782-3F94-8A02FC632B9A}"/>
          </ac:spMkLst>
        </pc:spChg>
      </pc:sldChg>
      <pc:sldChg chg="modSp mod">
        <pc:chgData name="Floriane DESILLE" userId="72fce566-2599-42e0-aa86-903092c036a9" providerId="ADAL" clId="{9286B98E-23D4-4569-93FB-C069399651EA}" dt="2024-09-13T15:15:04.753" v="397" actId="20577"/>
        <pc:sldMkLst>
          <pc:docMk/>
          <pc:sldMk cId="552399934" sldId="323"/>
        </pc:sldMkLst>
        <pc:spChg chg="mod">
          <ac:chgData name="Floriane DESILLE" userId="72fce566-2599-42e0-aa86-903092c036a9" providerId="ADAL" clId="{9286B98E-23D4-4569-93FB-C069399651EA}" dt="2024-09-13T15:15:04.753" v="397" actId="20577"/>
          <ac:spMkLst>
            <pc:docMk/>
            <pc:sldMk cId="552399934" sldId="323"/>
            <ac:spMk id="3" creationId="{42B866F0-D04B-8F62-811A-B789C88FD692}"/>
          </ac:spMkLst>
        </pc:spChg>
      </pc:sldChg>
      <pc:sldChg chg="modSp mod">
        <pc:chgData name="Floriane DESILLE" userId="72fce566-2599-42e0-aa86-903092c036a9" providerId="ADAL" clId="{9286B98E-23D4-4569-93FB-C069399651EA}" dt="2024-09-13T15:15:09.416" v="399" actId="20577"/>
        <pc:sldMkLst>
          <pc:docMk/>
          <pc:sldMk cId="1914156242" sldId="324"/>
        </pc:sldMkLst>
        <pc:spChg chg="mod">
          <ac:chgData name="Floriane DESILLE" userId="72fce566-2599-42e0-aa86-903092c036a9" providerId="ADAL" clId="{9286B98E-23D4-4569-93FB-C069399651EA}" dt="2024-09-13T09:20:21.180" v="19"/>
          <ac:spMkLst>
            <pc:docMk/>
            <pc:sldMk cId="1914156242" sldId="324"/>
            <ac:spMk id="3" creationId="{2D4F52D8-2D0A-C4F5-3ACA-010321301319}"/>
          </ac:spMkLst>
        </pc:spChg>
        <pc:spChg chg="mod">
          <ac:chgData name="Floriane DESILLE" userId="72fce566-2599-42e0-aa86-903092c036a9" providerId="ADAL" clId="{9286B98E-23D4-4569-93FB-C069399651EA}" dt="2024-09-13T15:15:09.416" v="399" actId="20577"/>
          <ac:spMkLst>
            <pc:docMk/>
            <pc:sldMk cId="1914156242" sldId="324"/>
            <ac:spMk id="7" creationId="{54558FF0-643C-C58D-52ED-7415C4977920}"/>
          </ac:spMkLst>
        </pc:spChg>
      </pc:sldChg>
      <pc:sldChg chg="modSp mod">
        <pc:chgData name="Floriane DESILLE" userId="72fce566-2599-42e0-aa86-903092c036a9" providerId="ADAL" clId="{9286B98E-23D4-4569-93FB-C069399651EA}" dt="2024-09-13T15:15:13.823" v="401" actId="6549"/>
        <pc:sldMkLst>
          <pc:docMk/>
          <pc:sldMk cId="3146856223" sldId="325"/>
        </pc:sldMkLst>
        <pc:spChg chg="mod">
          <ac:chgData name="Floriane DESILLE" userId="72fce566-2599-42e0-aa86-903092c036a9" providerId="ADAL" clId="{9286B98E-23D4-4569-93FB-C069399651EA}" dt="2024-09-13T09:20:06.021" v="18" actId="6549"/>
          <ac:spMkLst>
            <pc:docMk/>
            <pc:sldMk cId="3146856223" sldId="325"/>
            <ac:spMk id="3" creationId="{2D4F52D8-2D0A-C4F5-3ACA-010321301319}"/>
          </ac:spMkLst>
        </pc:spChg>
        <pc:spChg chg="mod">
          <ac:chgData name="Floriane DESILLE" userId="72fce566-2599-42e0-aa86-903092c036a9" providerId="ADAL" clId="{9286B98E-23D4-4569-93FB-C069399651EA}" dt="2024-09-13T15:15:13.823" v="401" actId="6549"/>
          <ac:spMkLst>
            <pc:docMk/>
            <pc:sldMk cId="3146856223" sldId="325"/>
            <ac:spMk id="7" creationId="{49935031-E79D-3DAA-D61A-0ADB2E271A4B}"/>
          </ac:spMkLst>
        </pc:spChg>
      </pc:sldChg>
      <pc:sldChg chg="addSp modSp mod">
        <pc:chgData name="Floriane DESILLE" userId="72fce566-2599-42e0-aa86-903092c036a9" providerId="ADAL" clId="{9286B98E-23D4-4569-93FB-C069399651EA}" dt="2024-09-13T15:19:33.937" v="452" actId="20577"/>
        <pc:sldMkLst>
          <pc:docMk/>
          <pc:sldMk cId="2302775130" sldId="326"/>
        </pc:sldMkLst>
        <pc:spChg chg="mod">
          <ac:chgData name="Floriane DESILLE" userId="72fce566-2599-42e0-aa86-903092c036a9" providerId="ADAL" clId="{9286B98E-23D4-4569-93FB-C069399651EA}" dt="2024-09-13T15:14:13.126" v="371" actId="20577"/>
          <ac:spMkLst>
            <pc:docMk/>
            <pc:sldMk cId="2302775130" sldId="326"/>
            <ac:spMk id="2" creationId="{63C03E9B-534E-20D9-BB69-4055BD0898E2}"/>
          </ac:spMkLst>
        </pc:spChg>
        <pc:spChg chg="add mod">
          <ac:chgData name="Floriane DESILLE" userId="72fce566-2599-42e0-aa86-903092c036a9" providerId="ADAL" clId="{9286B98E-23D4-4569-93FB-C069399651EA}" dt="2024-09-13T15:19:03.987" v="446" actId="1076"/>
          <ac:spMkLst>
            <pc:docMk/>
            <pc:sldMk cId="2302775130" sldId="326"/>
            <ac:spMk id="3" creationId="{77672E64-0D7F-39FD-F0AF-A4C67D67F315}"/>
          </ac:spMkLst>
        </pc:spChg>
        <pc:spChg chg="mod">
          <ac:chgData name="Floriane DESILLE" userId="72fce566-2599-42e0-aa86-903092c036a9" providerId="ADAL" clId="{9286B98E-23D4-4569-93FB-C069399651EA}" dt="2024-09-13T15:19:12.193" v="448" actId="1076"/>
          <ac:spMkLst>
            <pc:docMk/>
            <pc:sldMk cId="2302775130" sldId="326"/>
            <ac:spMk id="10" creationId="{7DA287D5-15B0-2BB0-1AE2-D8168C7E3BEE}"/>
          </ac:spMkLst>
        </pc:spChg>
        <pc:spChg chg="mod">
          <ac:chgData name="Floriane DESILLE" userId="72fce566-2599-42e0-aa86-903092c036a9" providerId="ADAL" clId="{9286B98E-23D4-4569-93FB-C069399651EA}" dt="2024-09-13T15:19:07.636" v="447" actId="1076"/>
          <ac:spMkLst>
            <pc:docMk/>
            <pc:sldMk cId="2302775130" sldId="326"/>
            <ac:spMk id="11" creationId="{2049D649-F0E2-7D9B-DC65-9DC44D5D201E}"/>
          </ac:spMkLst>
        </pc:spChg>
        <pc:spChg chg="mod">
          <ac:chgData name="Floriane DESILLE" userId="72fce566-2599-42e0-aa86-903092c036a9" providerId="ADAL" clId="{9286B98E-23D4-4569-93FB-C069399651EA}" dt="2024-09-13T15:19:33.937" v="452" actId="20577"/>
          <ac:spMkLst>
            <pc:docMk/>
            <pc:sldMk cId="2302775130" sldId="326"/>
            <ac:spMk id="13" creationId="{A4DF941C-CD85-002F-602B-CFFBC9F07811}"/>
          </ac:spMkLst>
        </pc:spChg>
        <pc:picChg chg="add mod">
          <ac:chgData name="Floriane DESILLE" userId="72fce566-2599-42e0-aa86-903092c036a9" providerId="ADAL" clId="{9286B98E-23D4-4569-93FB-C069399651EA}" dt="2024-09-13T15:18:29.137" v="439" actId="14100"/>
          <ac:picMkLst>
            <pc:docMk/>
            <pc:sldMk cId="2302775130" sldId="326"/>
            <ac:picMk id="7" creationId="{7B705532-45FA-3BE0-2915-49DC78AE11C2}"/>
          </ac:picMkLst>
        </pc:picChg>
        <pc:picChg chg="mod">
          <ac:chgData name="Floriane DESILLE" userId="72fce566-2599-42e0-aa86-903092c036a9" providerId="ADAL" clId="{9286B98E-23D4-4569-93FB-C069399651EA}" dt="2024-09-13T15:18:42.139" v="442" actId="14100"/>
          <ac:picMkLst>
            <pc:docMk/>
            <pc:sldMk cId="2302775130" sldId="326"/>
            <ac:picMk id="8" creationId="{1A3D91EA-1C11-D0CD-4F5D-34A4FC7D57DE}"/>
          </ac:picMkLst>
        </pc:picChg>
        <pc:picChg chg="mod">
          <ac:chgData name="Floriane DESILLE" userId="72fce566-2599-42e0-aa86-903092c036a9" providerId="ADAL" clId="{9286B98E-23D4-4569-93FB-C069399651EA}" dt="2024-09-13T15:18:39.526" v="441" actId="14100"/>
          <ac:picMkLst>
            <pc:docMk/>
            <pc:sldMk cId="2302775130" sldId="326"/>
            <ac:picMk id="9" creationId="{18830630-15B9-21DE-E787-B999F9B39438}"/>
          </ac:picMkLst>
        </pc:picChg>
      </pc:sldChg>
      <pc:sldChg chg="new del">
        <pc:chgData name="Floriane DESILLE" userId="72fce566-2599-42e0-aa86-903092c036a9" providerId="ADAL" clId="{9286B98E-23D4-4569-93FB-C069399651EA}" dt="2024-09-13T15:11:20.286" v="356" actId="47"/>
        <pc:sldMkLst>
          <pc:docMk/>
          <pc:sldMk cId="937043556" sldId="327"/>
        </pc:sldMkLst>
      </pc:sldChg>
      <pc:sldChg chg="addSp delSp modSp add del mod">
        <pc:chgData name="Floriane DESILLE" userId="72fce566-2599-42e0-aa86-903092c036a9" providerId="ADAL" clId="{9286B98E-23D4-4569-93FB-C069399651EA}" dt="2024-09-13T15:11:21.668" v="357" actId="47"/>
        <pc:sldMkLst>
          <pc:docMk/>
          <pc:sldMk cId="1819009512" sldId="328"/>
        </pc:sldMkLst>
        <pc:spChg chg="add mod">
          <ac:chgData name="Floriane DESILLE" userId="72fce566-2599-42e0-aa86-903092c036a9" providerId="ADAL" clId="{9286B98E-23D4-4569-93FB-C069399651EA}" dt="2024-09-13T15:10:52.367" v="344" actId="21"/>
          <ac:spMkLst>
            <pc:docMk/>
            <pc:sldMk cId="1819009512" sldId="328"/>
            <ac:spMk id="4" creationId="{ED10F3F1-3206-FA48-E9B0-16742A389FEF}"/>
          </ac:spMkLst>
        </pc:spChg>
        <pc:spChg chg="del">
          <ac:chgData name="Floriane DESILLE" userId="72fce566-2599-42e0-aa86-903092c036a9" providerId="ADAL" clId="{9286B98E-23D4-4569-93FB-C069399651EA}" dt="2024-09-13T15:10:52.367" v="344" actId="21"/>
          <ac:spMkLst>
            <pc:docMk/>
            <pc:sldMk cId="1819009512" sldId="328"/>
            <ac:spMk id="15" creationId="{11690501-7C60-4756-A896-DFAB98DE53A1}"/>
          </ac:spMkLst>
        </pc:spChg>
      </pc:sldChg>
      <pc:sldChg chg="addSp delSp modSp add mod">
        <pc:chgData name="Floriane DESILLE" userId="72fce566-2599-42e0-aa86-903092c036a9" providerId="ADAL" clId="{9286B98E-23D4-4569-93FB-C069399651EA}" dt="2024-09-13T15:11:16.119" v="355" actId="5793"/>
        <pc:sldMkLst>
          <pc:docMk/>
          <pc:sldMk cId="3489061773" sldId="329"/>
        </pc:sldMkLst>
        <pc:spChg chg="add mod">
          <ac:chgData name="Floriane DESILLE" userId="72fce566-2599-42e0-aa86-903092c036a9" providerId="ADAL" clId="{9286B98E-23D4-4569-93FB-C069399651EA}" dt="2024-09-13T15:10:46.741" v="343" actId="1036"/>
          <ac:spMkLst>
            <pc:docMk/>
            <pc:sldMk cId="3489061773" sldId="329"/>
            <ac:spMk id="3" creationId="{532090F6-AB5A-439B-60B5-257EF45CABB0}"/>
          </ac:spMkLst>
        </pc:spChg>
        <pc:spChg chg="add del mod">
          <ac:chgData name="Floriane DESILLE" userId="72fce566-2599-42e0-aa86-903092c036a9" providerId="ADAL" clId="{9286B98E-23D4-4569-93FB-C069399651EA}" dt="2024-09-13T15:10:58.021" v="347" actId="478"/>
          <ac:spMkLst>
            <pc:docMk/>
            <pc:sldMk cId="3489061773" sldId="329"/>
            <ac:spMk id="5" creationId="{038DB345-4478-A1C7-DEC5-402D7F83BFE6}"/>
          </ac:spMkLst>
        </pc:spChg>
        <pc:spChg chg="add mod">
          <ac:chgData name="Floriane DESILLE" userId="72fce566-2599-42e0-aa86-903092c036a9" providerId="ADAL" clId="{9286B98E-23D4-4569-93FB-C069399651EA}" dt="2024-09-13T15:11:16.119" v="355" actId="5793"/>
          <ac:spMkLst>
            <pc:docMk/>
            <pc:sldMk cId="3489061773" sldId="329"/>
            <ac:spMk id="6" creationId="{11690501-7C60-4756-A896-DFAB98DE53A1}"/>
          </ac:spMkLst>
        </pc:spChg>
        <pc:spChg chg="del">
          <ac:chgData name="Floriane DESILLE" userId="72fce566-2599-42e0-aa86-903092c036a9" providerId="ADAL" clId="{9286B98E-23D4-4569-93FB-C069399651EA}" dt="2024-09-13T15:10:38.452" v="319" actId="478"/>
          <ac:spMkLst>
            <pc:docMk/>
            <pc:sldMk cId="3489061773" sldId="329"/>
            <ac:spMk id="7" creationId="{0BCF4C20-8439-C1B3-F18F-62F9E9A0FAD9}"/>
          </ac:spMkLst>
        </pc:spChg>
        <pc:spChg chg="del">
          <ac:chgData name="Floriane DESILLE" userId="72fce566-2599-42e0-aa86-903092c036a9" providerId="ADAL" clId="{9286B98E-23D4-4569-93FB-C069399651EA}" dt="2024-09-13T15:10:55.834" v="345" actId="478"/>
          <ac:spMkLst>
            <pc:docMk/>
            <pc:sldMk cId="3489061773" sldId="329"/>
            <ac:spMk id="15" creationId="{11690501-7C60-4756-A896-DFAB98DE53A1}"/>
          </ac:spMkLst>
        </pc:spChg>
      </pc:sldChg>
    </pc:docChg>
  </pc:docChgLst>
  <pc:docChgLst>
    <pc:chgData name="Floriane DESILLE" userId="72fce566-2599-42e0-aa86-903092c036a9" providerId="ADAL" clId="{FDDC78FF-7C3C-4CE3-AD83-0087A6937101}"/>
    <pc:docChg chg="custSel modSld">
      <pc:chgData name="Floriane DESILLE" userId="72fce566-2599-42e0-aa86-903092c036a9" providerId="ADAL" clId="{FDDC78FF-7C3C-4CE3-AD83-0087A6937101}" dt="2024-08-22T14:00:27.456" v="35" actId="20577"/>
      <pc:docMkLst>
        <pc:docMk/>
      </pc:docMkLst>
      <pc:sldChg chg="modSp mod">
        <pc:chgData name="Floriane DESILLE" userId="72fce566-2599-42e0-aa86-903092c036a9" providerId="ADAL" clId="{FDDC78FF-7C3C-4CE3-AD83-0087A6937101}" dt="2024-08-22T14:00:12.232" v="23" actId="20577"/>
        <pc:sldMkLst>
          <pc:docMk/>
          <pc:sldMk cId="2070480442" sldId="263"/>
        </pc:sldMkLst>
        <pc:spChg chg="mod">
          <ac:chgData name="Floriane DESILLE" userId="72fce566-2599-42e0-aa86-903092c036a9" providerId="ADAL" clId="{FDDC78FF-7C3C-4CE3-AD83-0087A6937101}" dt="2024-08-22T14:00:12.232" v="23" actId="20577"/>
          <ac:spMkLst>
            <pc:docMk/>
            <pc:sldMk cId="2070480442" sldId="263"/>
            <ac:spMk id="2" creationId="{B16F56DB-8E5B-4E87-949B-95C97E8EC95A}"/>
          </ac:spMkLst>
        </pc:spChg>
        <pc:spChg chg="mod">
          <ac:chgData name="Floriane DESILLE" userId="72fce566-2599-42e0-aa86-903092c036a9" providerId="ADAL" clId="{FDDC78FF-7C3C-4CE3-AD83-0087A6937101}" dt="2024-08-22T14:00:01.416" v="17" actId="20577"/>
          <ac:spMkLst>
            <pc:docMk/>
            <pc:sldMk cId="2070480442" sldId="263"/>
            <ac:spMk id="6" creationId="{B0CF35E8-97D0-95AD-9DE3-6C56C141FC9D}"/>
          </ac:spMkLst>
        </pc:spChg>
      </pc:sldChg>
      <pc:sldChg chg="modSp mod">
        <pc:chgData name="Floriane DESILLE" userId="72fce566-2599-42e0-aa86-903092c036a9" providerId="ADAL" clId="{FDDC78FF-7C3C-4CE3-AD83-0087A6937101}" dt="2024-08-22T14:00:19.426" v="29" actId="20577"/>
        <pc:sldMkLst>
          <pc:docMk/>
          <pc:sldMk cId="3981319991" sldId="307"/>
        </pc:sldMkLst>
        <pc:spChg chg="mod">
          <ac:chgData name="Floriane DESILLE" userId="72fce566-2599-42e0-aa86-903092c036a9" providerId="ADAL" clId="{FDDC78FF-7C3C-4CE3-AD83-0087A6937101}" dt="2024-08-22T14:00:19.426" v="29" actId="20577"/>
          <ac:spMkLst>
            <pc:docMk/>
            <pc:sldMk cId="3981319991" sldId="307"/>
            <ac:spMk id="4" creationId="{234C9BD8-6CD3-EDB1-08AB-7AB7DE55B205}"/>
          </ac:spMkLst>
        </pc:spChg>
      </pc:sldChg>
      <pc:sldChg chg="modSp mod">
        <pc:chgData name="Floriane DESILLE" userId="72fce566-2599-42e0-aa86-903092c036a9" providerId="ADAL" clId="{FDDC78FF-7C3C-4CE3-AD83-0087A6937101}" dt="2024-08-22T14:00:27.456" v="35" actId="20577"/>
        <pc:sldMkLst>
          <pc:docMk/>
          <pc:sldMk cId="3128980362" sldId="308"/>
        </pc:sldMkLst>
        <pc:spChg chg="mod">
          <ac:chgData name="Floriane DESILLE" userId="72fce566-2599-42e0-aa86-903092c036a9" providerId="ADAL" clId="{FDDC78FF-7C3C-4CE3-AD83-0087A6937101}" dt="2024-08-22T14:00:27.456" v="35" actId="20577"/>
          <ac:spMkLst>
            <pc:docMk/>
            <pc:sldMk cId="3128980362" sldId="308"/>
            <ac:spMk id="4" creationId="{234C9BD8-6CD3-EDB1-08AB-7AB7DE55B205}"/>
          </ac:spMkLst>
        </pc:spChg>
      </pc:sldChg>
    </pc:docChg>
  </pc:docChgLst>
  <pc:docChgLst>
    <pc:chgData name="Floriane DESILLE" userId="72fce566-2599-42e0-aa86-903092c036a9" providerId="ADAL" clId="{4E586BC9-3B92-49A9-9671-7375AFC9F0F8}"/>
    <pc:docChg chg="undo redo custSel addSld delSld modSld sldOrd">
      <pc:chgData name="Floriane DESILLE" userId="72fce566-2599-42e0-aa86-903092c036a9" providerId="ADAL" clId="{4E586BC9-3B92-49A9-9671-7375AFC9F0F8}" dt="2023-11-27T16:29:33.486" v="8132" actId="20577"/>
      <pc:docMkLst>
        <pc:docMk/>
      </pc:docMkLst>
      <pc:sldChg chg="del">
        <pc:chgData name="Floriane DESILLE" userId="72fce566-2599-42e0-aa86-903092c036a9" providerId="ADAL" clId="{4E586BC9-3B92-49A9-9671-7375AFC9F0F8}" dt="2023-11-13T16:24:23.906" v="4721" actId="47"/>
        <pc:sldMkLst>
          <pc:docMk/>
          <pc:sldMk cId="3468921187" sldId="257"/>
        </pc:sldMkLst>
      </pc:sldChg>
      <pc:sldChg chg="del">
        <pc:chgData name="Floriane DESILLE" userId="72fce566-2599-42e0-aa86-903092c036a9" providerId="ADAL" clId="{4E586BC9-3B92-49A9-9671-7375AFC9F0F8}" dt="2023-11-13T16:24:16.131" v="4719" actId="47"/>
        <pc:sldMkLst>
          <pc:docMk/>
          <pc:sldMk cId="2155183126" sldId="259"/>
        </pc:sldMkLst>
      </pc:sldChg>
      <pc:sldChg chg="del">
        <pc:chgData name="Floriane DESILLE" userId="72fce566-2599-42e0-aa86-903092c036a9" providerId="ADAL" clId="{4E586BC9-3B92-49A9-9671-7375AFC9F0F8}" dt="2023-11-13T16:24:16.131" v="4719" actId="47"/>
        <pc:sldMkLst>
          <pc:docMk/>
          <pc:sldMk cId="2385087395" sldId="260"/>
        </pc:sldMkLst>
      </pc:sldChg>
      <pc:sldChg chg="del">
        <pc:chgData name="Floriane DESILLE" userId="72fce566-2599-42e0-aa86-903092c036a9" providerId="ADAL" clId="{4E586BC9-3B92-49A9-9671-7375AFC9F0F8}" dt="2023-11-13T16:24:16.131" v="4719" actId="47"/>
        <pc:sldMkLst>
          <pc:docMk/>
          <pc:sldMk cId="177085080" sldId="261"/>
        </pc:sldMkLst>
      </pc:sldChg>
      <pc:sldChg chg="del">
        <pc:chgData name="Floriane DESILLE" userId="72fce566-2599-42e0-aa86-903092c036a9" providerId="ADAL" clId="{4E586BC9-3B92-49A9-9671-7375AFC9F0F8}" dt="2023-11-13T16:24:46.897" v="4728" actId="47"/>
        <pc:sldMkLst>
          <pc:docMk/>
          <pc:sldMk cId="472771070" sldId="262"/>
        </pc:sldMkLst>
      </pc:sldChg>
      <pc:sldChg chg="addSp modSp mod">
        <pc:chgData name="Floriane DESILLE" userId="72fce566-2599-42e0-aa86-903092c036a9" providerId="ADAL" clId="{4E586BC9-3B92-49A9-9671-7375AFC9F0F8}" dt="2023-11-20T14:33:03.514" v="7683" actId="20577"/>
        <pc:sldMkLst>
          <pc:docMk/>
          <pc:sldMk cId="2070480442" sldId="263"/>
        </pc:sldMkLst>
        <pc:spChg chg="mod">
          <ac:chgData name="Floriane DESILLE" userId="72fce566-2599-42e0-aa86-903092c036a9" providerId="ADAL" clId="{4E586BC9-3B92-49A9-9671-7375AFC9F0F8}" dt="2023-11-20T14:33:03.514" v="7683" actId="20577"/>
          <ac:spMkLst>
            <pc:docMk/>
            <pc:sldMk cId="2070480442" sldId="263"/>
            <ac:spMk id="2" creationId="{B16F56DB-8E5B-4E87-949B-95C97E8EC95A}"/>
          </ac:spMkLst>
        </pc:spChg>
        <pc:spChg chg="mod">
          <ac:chgData name="Floriane DESILLE" userId="72fce566-2599-42e0-aa86-903092c036a9" providerId="ADAL" clId="{4E586BC9-3B92-49A9-9671-7375AFC9F0F8}" dt="2023-11-13T09:16:23.314" v="24" actId="20577"/>
          <ac:spMkLst>
            <pc:docMk/>
            <pc:sldMk cId="2070480442" sldId="263"/>
            <ac:spMk id="3" creationId="{4A1ADB79-CCA0-4035-8C55-637D02B72BB6}"/>
          </ac:spMkLst>
        </pc:spChg>
        <pc:spChg chg="add mod">
          <ac:chgData name="Floriane DESILLE" userId="72fce566-2599-42e0-aa86-903092c036a9" providerId="ADAL" clId="{4E586BC9-3B92-49A9-9671-7375AFC9F0F8}" dt="2023-11-20T14:31:31.280" v="7641" actId="14100"/>
          <ac:spMkLst>
            <pc:docMk/>
            <pc:sldMk cId="2070480442" sldId="263"/>
            <ac:spMk id="4" creationId="{3B46C29E-E6FB-CC08-12D4-D58A29414EC7}"/>
          </ac:spMkLst>
        </pc:spChg>
        <pc:spChg chg="add mod">
          <ac:chgData name="Floriane DESILLE" userId="72fce566-2599-42e0-aa86-903092c036a9" providerId="ADAL" clId="{4E586BC9-3B92-49A9-9671-7375AFC9F0F8}" dt="2023-11-20T14:31:36.129" v="7643" actId="14100"/>
          <ac:spMkLst>
            <pc:docMk/>
            <pc:sldMk cId="2070480442" sldId="263"/>
            <ac:spMk id="5" creationId="{A0CAB0E5-C152-381B-95F3-9366ABB92305}"/>
          </ac:spMkLst>
        </pc:spChg>
        <pc:spChg chg="mod">
          <ac:chgData name="Floriane DESILLE" userId="72fce566-2599-42e0-aa86-903092c036a9" providerId="ADAL" clId="{4E586BC9-3B92-49A9-9671-7375AFC9F0F8}" dt="2023-11-20T14:31:28.152" v="7640" actId="14100"/>
          <ac:spMkLst>
            <pc:docMk/>
            <pc:sldMk cId="2070480442" sldId="263"/>
            <ac:spMk id="6" creationId="{B0CF35E8-97D0-95AD-9DE3-6C56C141FC9D}"/>
          </ac:spMkLst>
        </pc:spChg>
      </pc:sldChg>
      <pc:sldChg chg="del">
        <pc:chgData name="Floriane DESILLE" userId="72fce566-2599-42e0-aa86-903092c036a9" providerId="ADAL" clId="{4E586BC9-3B92-49A9-9671-7375AFC9F0F8}" dt="2023-11-13T16:24:16.131" v="4719" actId="47"/>
        <pc:sldMkLst>
          <pc:docMk/>
          <pc:sldMk cId="2376372121" sldId="264"/>
        </pc:sldMkLst>
      </pc:sldChg>
      <pc:sldChg chg="del ord">
        <pc:chgData name="Floriane DESILLE" userId="72fce566-2599-42e0-aa86-903092c036a9" providerId="ADAL" clId="{4E586BC9-3B92-49A9-9671-7375AFC9F0F8}" dt="2023-11-13T16:24:23.068" v="4720" actId="47"/>
        <pc:sldMkLst>
          <pc:docMk/>
          <pc:sldMk cId="2311085644" sldId="265"/>
        </pc:sldMkLst>
      </pc:sldChg>
      <pc:sldChg chg="del">
        <pc:chgData name="Floriane DESILLE" userId="72fce566-2599-42e0-aa86-903092c036a9" providerId="ADAL" clId="{4E586BC9-3B92-49A9-9671-7375AFC9F0F8}" dt="2023-11-13T16:24:16.131" v="4719" actId="47"/>
        <pc:sldMkLst>
          <pc:docMk/>
          <pc:sldMk cId="2374574233" sldId="268"/>
        </pc:sldMkLst>
      </pc:sldChg>
      <pc:sldChg chg="del">
        <pc:chgData name="Floriane DESILLE" userId="72fce566-2599-42e0-aa86-903092c036a9" providerId="ADAL" clId="{4E586BC9-3B92-49A9-9671-7375AFC9F0F8}" dt="2023-11-13T16:24:16.131" v="4719" actId="47"/>
        <pc:sldMkLst>
          <pc:docMk/>
          <pc:sldMk cId="1090895132" sldId="269"/>
        </pc:sldMkLst>
      </pc:sldChg>
      <pc:sldChg chg="del">
        <pc:chgData name="Floriane DESILLE" userId="72fce566-2599-42e0-aa86-903092c036a9" providerId="ADAL" clId="{4E586BC9-3B92-49A9-9671-7375AFC9F0F8}" dt="2023-11-13T16:24:16.131" v="4719" actId="47"/>
        <pc:sldMkLst>
          <pc:docMk/>
          <pc:sldMk cId="1020366437" sldId="271"/>
        </pc:sldMkLst>
      </pc:sldChg>
      <pc:sldChg chg="del">
        <pc:chgData name="Floriane DESILLE" userId="72fce566-2599-42e0-aa86-903092c036a9" providerId="ADAL" clId="{4E586BC9-3B92-49A9-9671-7375AFC9F0F8}" dt="2023-11-13T16:24:16.131" v="4719" actId="47"/>
        <pc:sldMkLst>
          <pc:docMk/>
          <pc:sldMk cId="346075703" sldId="272"/>
        </pc:sldMkLst>
      </pc:sldChg>
      <pc:sldChg chg="del">
        <pc:chgData name="Floriane DESILLE" userId="72fce566-2599-42e0-aa86-903092c036a9" providerId="ADAL" clId="{4E586BC9-3B92-49A9-9671-7375AFC9F0F8}" dt="2023-11-13T16:24:16.131" v="4719" actId="47"/>
        <pc:sldMkLst>
          <pc:docMk/>
          <pc:sldMk cId="90043313" sldId="273"/>
        </pc:sldMkLst>
      </pc:sldChg>
      <pc:sldChg chg="del">
        <pc:chgData name="Floriane DESILLE" userId="72fce566-2599-42e0-aa86-903092c036a9" providerId="ADAL" clId="{4E586BC9-3B92-49A9-9671-7375AFC9F0F8}" dt="2023-11-13T16:24:16.131" v="4719" actId="47"/>
        <pc:sldMkLst>
          <pc:docMk/>
          <pc:sldMk cId="55807609" sldId="274"/>
        </pc:sldMkLst>
      </pc:sldChg>
      <pc:sldChg chg="addSp modSp mod ord">
        <pc:chgData name="Floriane DESILLE" userId="72fce566-2599-42e0-aa86-903092c036a9" providerId="ADAL" clId="{4E586BC9-3B92-49A9-9671-7375AFC9F0F8}" dt="2023-11-20T14:41:56.360" v="7711" actId="1076"/>
        <pc:sldMkLst>
          <pc:docMk/>
          <pc:sldMk cId="1311157732" sldId="275"/>
        </pc:sldMkLst>
        <pc:spChg chg="add mod">
          <ac:chgData name="Floriane DESILLE" userId="72fce566-2599-42e0-aa86-903092c036a9" providerId="ADAL" clId="{4E586BC9-3B92-49A9-9671-7375AFC9F0F8}" dt="2023-11-13T09:28:00.121" v="736" actId="1038"/>
          <ac:spMkLst>
            <pc:docMk/>
            <pc:sldMk cId="1311157732" sldId="275"/>
            <ac:spMk id="2" creationId="{B5804014-5B8F-A05B-268E-95BCED362528}"/>
          </ac:spMkLst>
        </pc:spChg>
        <pc:spChg chg="add mod">
          <ac:chgData name="Floriane DESILLE" userId="72fce566-2599-42e0-aa86-903092c036a9" providerId="ADAL" clId="{4E586BC9-3B92-49A9-9671-7375AFC9F0F8}" dt="2023-11-13T09:28:00.121" v="736" actId="1038"/>
          <ac:spMkLst>
            <pc:docMk/>
            <pc:sldMk cId="1311157732" sldId="275"/>
            <ac:spMk id="3" creationId="{5B5C44E2-ECDD-15E3-EEEC-ABDB63B35AE8}"/>
          </ac:spMkLst>
        </pc:spChg>
        <pc:spChg chg="add mod">
          <ac:chgData name="Floriane DESILLE" userId="72fce566-2599-42e0-aa86-903092c036a9" providerId="ADAL" clId="{4E586BC9-3B92-49A9-9671-7375AFC9F0F8}" dt="2023-11-13T09:27:52.124" v="711" actId="1037"/>
          <ac:spMkLst>
            <pc:docMk/>
            <pc:sldMk cId="1311157732" sldId="275"/>
            <ac:spMk id="4" creationId="{398F5DDB-EF59-4CD3-F5EA-1DA4E70F3F32}"/>
          </ac:spMkLst>
        </pc:spChg>
        <pc:spChg chg="add mod">
          <ac:chgData name="Floriane DESILLE" userId="72fce566-2599-42e0-aa86-903092c036a9" providerId="ADAL" clId="{4E586BC9-3B92-49A9-9671-7375AFC9F0F8}" dt="2023-11-13T09:27:54.956" v="712" actId="20577"/>
          <ac:spMkLst>
            <pc:docMk/>
            <pc:sldMk cId="1311157732" sldId="275"/>
            <ac:spMk id="5" creationId="{01F71B8E-508D-3088-39C9-E615B26E8C1F}"/>
          </ac:spMkLst>
        </pc:spChg>
        <pc:spChg chg="add mod">
          <ac:chgData name="Floriane DESILLE" userId="72fce566-2599-42e0-aa86-903092c036a9" providerId="ADAL" clId="{4E586BC9-3B92-49A9-9671-7375AFC9F0F8}" dt="2023-11-20T14:41:56.360" v="7711" actId="1076"/>
          <ac:spMkLst>
            <pc:docMk/>
            <pc:sldMk cId="1311157732" sldId="275"/>
            <ac:spMk id="6" creationId="{68152B81-E81F-C9B2-837E-9A87B31FED94}"/>
          </ac:spMkLst>
        </pc:spChg>
        <pc:spChg chg="mod">
          <ac:chgData name="Floriane DESILLE" userId="72fce566-2599-42e0-aa86-903092c036a9" providerId="ADAL" clId="{4E586BC9-3B92-49A9-9671-7375AFC9F0F8}" dt="2023-11-13T09:20:40.197" v="340" actId="20577"/>
          <ac:spMkLst>
            <pc:docMk/>
            <pc:sldMk cId="1311157732" sldId="275"/>
            <ac:spMk id="14" creationId="{1DE6D00B-8490-4A4C-8BC1-B43BAAF33548}"/>
          </ac:spMkLst>
        </pc:spChg>
        <pc:spChg chg="mod">
          <ac:chgData name="Floriane DESILLE" userId="72fce566-2599-42e0-aa86-903092c036a9" providerId="ADAL" clId="{4E586BC9-3B92-49A9-9671-7375AFC9F0F8}" dt="2023-11-20T14:41:22.587" v="7704" actId="1076"/>
          <ac:spMkLst>
            <pc:docMk/>
            <pc:sldMk cId="1311157732" sldId="275"/>
            <ac:spMk id="15" creationId="{11690501-7C60-4756-A896-DFAB98DE53A1}"/>
          </ac:spMkLst>
        </pc:spChg>
      </pc:sldChg>
      <pc:sldChg chg="del">
        <pc:chgData name="Floriane DESILLE" userId="72fce566-2599-42e0-aa86-903092c036a9" providerId="ADAL" clId="{4E586BC9-3B92-49A9-9671-7375AFC9F0F8}" dt="2023-11-13T16:24:16.131" v="4719" actId="47"/>
        <pc:sldMkLst>
          <pc:docMk/>
          <pc:sldMk cId="1559694027" sldId="276"/>
        </pc:sldMkLst>
      </pc:sldChg>
      <pc:sldChg chg="del">
        <pc:chgData name="Floriane DESILLE" userId="72fce566-2599-42e0-aa86-903092c036a9" providerId="ADAL" clId="{4E586BC9-3B92-49A9-9671-7375AFC9F0F8}" dt="2023-11-13T16:24:16.131" v="4719" actId="47"/>
        <pc:sldMkLst>
          <pc:docMk/>
          <pc:sldMk cId="5682204" sldId="277"/>
        </pc:sldMkLst>
      </pc:sldChg>
      <pc:sldChg chg="del">
        <pc:chgData name="Floriane DESILLE" userId="72fce566-2599-42e0-aa86-903092c036a9" providerId="ADAL" clId="{4E586BC9-3B92-49A9-9671-7375AFC9F0F8}" dt="2023-11-13T16:24:28.305" v="4725" actId="47"/>
        <pc:sldMkLst>
          <pc:docMk/>
          <pc:sldMk cId="565575924" sldId="278"/>
        </pc:sldMkLst>
      </pc:sldChg>
      <pc:sldChg chg="del">
        <pc:chgData name="Floriane DESILLE" userId="72fce566-2599-42e0-aa86-903092c036a9" providerId="ADAL" clId="{4E586BC9-3B92-49A9-9671-7375AFC9F0F8}" dt="2023-11-13T16:24:16.131" v="4719" actId="47"/>
        <pc:sldMkLst>
          <pc:docMk/>
          <pc:sldMk cId="774088252" sldId="279"/>
        </pc:sldMkLst>
      </pc:sldChg>
      <pc:sldChg chg="del">
        <pc:chgData name="Floriane DESILLE" userId="72fce566-2599-42e0-aa86-903092c036a9" providerId="ADAL" clId="{4E586BC9-3B92-49A9-9671-7375AFC9F0F8}" dt="2023-11-13T16:24:16.131" v="4719" actId="47"/>
        <pc:sldMkLst>
          <pc:docMk/>
          <pc:sldMk cId="636081282" sldId="280"/>
        </pc:sldMkLst>
      </pc:sldChg>
      <pc:sldChg chg="del">
        <pc:chgData name="Floriane DESILLE" userId="72fce566-2599-42e0-aa86-903092c036a9" providerId="ADAL" clId="{4E586BC9-3B92-49A9-9671-7375AFC9F0F8}" dt="2023-11-13T16:24:44.807" v="4726" actId="47"/>
        <pc:sldMkLst>
          <pc:docMk/>
          <pc:sldMk cId="3786496611" sldId="288"/>
        </pc:sldMkLst>
      </pc:sldChg>
      <pc:sldChg chg="del">
        <pc:chgData name="Floriane DESILLE" userId="72fce566-2599-42e0-aa86-903092c036a9" providerId="ADAL" clId="{4E586BC9-3B92-49A9-9671-7375AFC9F0F8}" dt="2023-11-13T16:24:16.131" v="4719" actId="47"/>
        <pc:sldMkLst>
          <pc:docMk/>
          <pc:sldMk cId="3789985541" sldId="289"/>
        </pc:sldMkLst>
      </pc:sldChg>
      <pc:sldChg chg="del">
        <pc:chgData name="Floriane DESILLE" userId="72fce566-2599-42e0-aa86-903092c036a9" providerId="ADAL" clId="{4E586BC9-3B92-49A9-9671-7375AFC9F0F8}" dt="2023-11-13T16:24:16.131" v="4719" actId="47"/>
        <pc:sldMkLst>
          <pc:docMk/>
          <pc:sldMk cId="3413889350" sldId="291"/>
        </pc:sldMkLst>
      </pc:sldChg>
      <pc:sldChg chg="del">
        <pc:chgData name="Floriane DESILLE" userId="72fce566-2599-42e0-aa86-903092c036a9" providerId="ADAL" clId="{4E586BC9-3B92-49A9-9671-7375AFC9F0F8}" dt="2023-11-13T16:24:16.131" v="4719" actId="47"/>
        <pc:sldMkLst>
          <pc:docMk/>
          <pc:sldMk cId="2342033994" sldId="292"/>
        </pc:sldMkLst>
      </pc:sldChg>
      <pc:sldChg chg="del">
        <pc:chgData name="Floriane DESILLE" userId="72fce566-2599-42e0-aa86-903092c036a9" providerId="ADAL" clId="{4E586BC9-3B92-49A9-9671-7375AFC9F0F8}" dt="2023-11-13T16:24:16.131" v="4719" actId="47"/>
        <pc:sldMkLst>
          <pc:docMk/>
          <pc:sldMk cId="189732811" sldId="293"/>
        </pc:sldMkLst>
      </pc:sldChg>
      <pc:sldChg chg="del">
        <pc:chgData name="Floriane DESILLE" userId="72fce566-2599-42e0-aa86-903092c036a9" providerId="ADAL" clId="{4E586BC9-3B92-49A9-9671-7375AFC9F0F8}" dt="2023-11-13T16:24:45.930" v="4727" actId="47"/>
        <pc:sldMkLst>
          <pc:docMk/>
          <pc:sldMk cId="115048651" sldId="294"/>
        </pc:sldMkLst>
      </pc:sldChg>
      <pc:sldChg chg="del">
        <pc:chgData name="Floriane DESILLE" userId="72fce566-2599-42e0-aa86-903092c036a9" providerId="ADAL" clId="{4E586BC9-3B92-49A9-9671-7375AFC9F0F8}" dt="2023-11-13T16:24:24.682" v="4722" actId="47"/>
        <pc:sldMkLst>
          <pc:docMk/>
          <pc:sldMk cId="4059233430" sldId="296"/>
        </pc:sldMkLst>
      </pc:sldChg>
      <pc:sldChg chg="del">
        <pc:chgData name="Floriane DESILLE" userId="72fce566-2599-42e0-aa86-903092c036a9" providerId="ADAL" clId="{4E586BC9-3B92-49A9-9671-7375AFC9F0F8}" dt="2023-11-13T16:24:25.739" v="4723" actId="47"/>
        <pc:sldMkLst>
          <pc:docMk/>
          <pc:sldMk cId="1594282316" sldId="298"/>
        </pc:sldMkLst>
      </pc:sldChg>
      <pc:sldChg chg="addSp delSp modSp new mod">
        <pc:chgData name="Floriane DESILLE" userId="72fce566-2599-42e0-aa86-903092c036a9" providerId="ADAL" clId="{4E586BC9-3B92-49A9-9671-7375AFC9F0F8}" dt="2023-11-20T16:48:25.634" v="7828" actId="1076"/>
        <pc:sldMkLst>
          <pc:docMk/>
          <pc:sldMk cId="725618000" sldId="299"/>
        </pc:sldMkLst>
        <pc:spChg chg="mod">
          <ac:chgData name="Floriane DESILLE" userId="72fce566-2599-42e0-aa86-903092c036a9" providerId="ADAL" clId="{4E586BC9-3B92-49A9-9671-7375AFC9F0F8}" dt="2023-11-13T09:28:33.519" v="786" actId="20577"/>
          <ac:spMkLst>
            <pc:docMk/>
            <pc:sldMk cId="725618000" sldId="299"/>
            <ac:spMk id="2" creationId="{87CB538E-FE96-430E-B20B-D8F3F6F46D55}"/>
          </ac:spMkLst>
        </pc:spChg>
        <pc:spChg chg="mod">
          <ac:chgData name="Floriane DESILLE" userId="72fce566-2599-42e0-aa86-903092c036a9" providerId="ADAL" clId="{4E586BC9-3B92-49A9-9671-7375AFC9F0F8}" dt="2023-11-13T16:46:37.736" v="4853" actId="1076"/>
          <ac:spMkLst>
            <pc:docMk/>
            <pc:sldMk cId="725618000" sldId="299"/>
            <ac:spMk id="3" creationId="{4766F241-8F23-FD96-1730-7FF9DB92992E}"/>
          </ac:spMkLst>
        </pc:spChg>
        <pc:spChg chg="add mod">
          <ac:chgData name="Floriane DESILLE" userId="72fce566-2599-42e0-aa86-903092c036a9" providerId="ADAL" clId="{4E586BC9-3B92-49A9-9671-7375AFC9F0F8}" dt="2023-11-20T14:42:02.224" v="7714" actId="20577"/>
          <ac:spMkLst>
            <pc:docMk/>
            <pc:sldMk cId="725618000" sldId="299"/>
            <ac:spMk id="5" creationId="{193EBAAA-F835-905C-7524-1FFF06502A26}"/>
          </ac:spMkLst>
        </pc:spChg>
        <pc:graphicFrameChg chg="add mod modGraphic">
          <ac:chgData name="Floriane DESILLE" userId="72fce566-2599-42e0-aa86-903092c036a9" providerId="ADAL" clId="{4E586BC9-3B92-49A9-9671-7375AFC9F0F8}" dt="2023-11-13T16:46:53.447" v="4856" actId="255"/>
          <ac:graphicFrameMkLst>
            <pc:docMk/>
            <pc:sldMk cId="725618000" sldId="299"/>
            <ac:graphicFrameMk id="4" creationId="{5756ED15-3B7A-9B36-CE78-57791E93860F}"/>
          </ac:graphicFrameMkLst>
        </pc:graphicFrameChg>
        <pc:picChg chg="add del mod modCrop">
          <ac:chgData name="Floriane DESILLE" userId="72fce566-2599-42e0-aa86-903092c036a9" providerId="ADAL" clId="{4E586BC9-3B92-49A9-9671-7375AFC9F0F8}" dt="2023-11-20T16:25:06.229" v="7818" actId="478"/>
          <ac:picMkLst>
            <pc:docMk/>
            <pc:sldMk cId="725618000" sldId="299"/>
            <ac:picMk id="7" creationId="{E49E6457-C355-D630-9FB1-83688A569DA0}"/>
          </ac:picMkLst>
        </pc:picChg>
        <pc:picChg chg="add mod modCrop">
          <ac:chgData name="Floriane DESILLE" userId="72fce566-2599-42e0-aa86-903092c036a9" providerId="ADAL" clId="{4E586BC9-3B92-49A9-9671-7375AFC9F0F8}" dt="2023-11-20T16:48:25.634" v="7828" actId="1076"/>
          <ac:picMkLst>
            <pc:docMk/>
            <pc:sldMk cId="725618000" sldId="299"/>
            <ac:picMk id="9" creationId="{E75C5F6C-F6B2-AA03-E288-7B23FD63B76B}"/>
          </ac:picMkLst>
        </pc:picChg>
      </pc:sldChg>
      <pc:sldChg chg="addSp modSp del">
        <pc:chgData name="Floriane DESILLE" userId="72fce566-2599-42e0-aa86-903092c036a9" providerId="ADAL" clId="{4E586BC9-3B92-49A9-9671-7375AFC9F0F8}" dt="2023-11-13T16:24:27.442" v="4724" actId="47"/>
        <pc:sldMkLst>
          <pc:docMk/>
          <pc:sldMk cId="2876929627" sldId="300"/>
        </pc:sldMkLst>
        <pc:spChg chg="add mod">
          <ac:chgData name="Floriane DESILLE" userId="72fce566-2599-42e0-aa86-903092c036a9" providerId="ADAL" clId="{4E586BC9-3B92-49A9-9671-7375AFC9F0F8}" dt="2023-11-13T16:02:03.319" v="3975"/>
          <ac:spMkLst>
            <pc:docMk/>
            <pc:sldMk cId="2876929627" sldId="300"/>
            <ac:spMk id="4" creationId="{489786EA-B1FF-B8CC-43B3-F8DE16C1C801}"/>
          </ac:spMkLst>
        </pc:spChg>
      </pc:sldChg>
      <pc:sldChg chg="addSp delSp modSp mod">
        <pc:chgData name="Floriane DESILLE" userId="72fce566-2599-42e0-aa86-903092c036a9" providerId="ADAL" clId="{4E586BC9-3B92-49A9-9671-7375AFC9F0F8}" dt="2023-11-24T15:40:19.803" v="7874"/>
        <pc:sldMkLst>
          <pc:docMk/>
          <pc:sldMk cId="894530169" sldId="301"/>
        </pc:sldMkLst>
        <pc:spChg chg="mod">
          <ac:chgData name="Floriane DESILLE" userId="72fce566-2599-42e0-aa86-903092c036a9" providerId="ADAL" clId="{4E586BC9-3B92-49A9-9671-7375AFC9F0F8}" dt="2023-11-13T16:00:46.947" v="3960" actId="20577"/>
          <ac:spMkLst>
            <pc:docMk/>
            <pc:sldMk cId="894530169" sldId="301"/>
            <ac:spMk id="5" creationId="{E69ABADC-D98C-55B9-F180-3DFA8303AD5A}"/>
          </ac:spMkLst>
        </pc:spChg>
        <pc:spChg chg="mod">
          <ac:chgData name="Floriane DESILLE" userId="72fce566-2599-42e0-aa86-903092c036a9" providerId="ADAL" clId="{4E586BC9-3B92-49A9-9671-7375AFC9F0F8}" dt="2023-11-13T16:01:08.953" v="3964" actId="20577"/>
          <ac:spMkLst>
            <pc:docMk/>
            <pc:sldMk cId="894530169" sldId="301"/>
            <ac:spMk id="8" creationId="{081DB4E6-E543-E51C-C233-60E92B44D909}"/>
          </ac:spMkLst>
        </pc:spChg>
        <pc:spChg chg="mod">
          <ac:chgData name="Floriane DESILLE" userId="72fce566-2599-42e0-aa86-903092c036a9" providerId="ADAL" clId="{4E586BC9-3B92-49A9-9671-7375AFC9F0F8}" dt="2023-11-13T16:01:35.372" v="3970" actId="20577"/>
          <ac:spMkLst>
            <pc:docMk/>
            <pc:sldMk cId="894530169" sldId="301"/>
            <ac:spMk id="9" creationId="{99312317-27E4-F2B2-6B83-C215E5637D94}"/>
          </ac:spMkLst>
        </pc:spChg>
        <pc:spChg chg="mod">
          <ac:chgData name="Floriane DESILLE" userId="72fce566-2599-42e0-aa86-903092c036a9" providerId="ADAL" clId="{4E586BC9-3B92-49A9-9671-7375AFC9F0F8}" dt="2023-11-13T16:22:28.765" v="4694" actId="6549"/>
          <ac:spMkLst>
            <pc:docMk/>
            <pc:sldMk cId="894530169" sldId="301"/>
            <ac:spMk id="10" creationId="{1D137408-ED88-2F9B-3715-10F44F90116D}"/>
          </ac:spMkLst>
        </pc:spChg>
        <pc:spChg chg="add mod">
          <ac:chgData name="Floriane DESILLE" userId="72fce566-2599-42e0-aa86-903092c036a9" providerId="ADAL" clId="{4E586BC9-3B92-49A9-9671-7375AFC9F0F8}" dt="2023-11-13T16:23:53.393" v="4718" actId="1076"/>
          <ac:spMkLst>
            <pc:docMk/>
            <pc:sldMk cId="894530169" sldId="301"/>
            <ac:spMk id="17" creationId="{42884209-3E29-5C07-1ADE-B7E3BADD3019}"/>
          </ac:spMkLst>
        </pc:spChg>
        <pc:spChg chg="add mod">
          <ac:chgData name="Floriane DESILLE" userId="72fce566-2599-42e0-aa86-903092c036a9" providerId="ADAL" clId="{4E586BC9-3B92-49A9-9671-7375AFC9F0F8}" dt="2023-11-20T14:42:07.016" v="7717" actId="6549"/>
          <ac:spMkLst>
            <pc:docMk/>
            <pc:sldMk cId="894530169" sldId="301"/>
            <ac:spMk id="18" creationId="{C640DCD1-4E68-D29B-D881-36D4EC4A672F}"/>
          </ac:spMkLst>
        </pc:spChg>
        <pc:spChg chg="add del mod">
          <ac:chgData name="Floriane DESILLE" userId="72fce566-2599-42e0-aa86-903092c036a9" providerId="ADAL" clId="{4E586BC9-3B92-49A9-9671-7375AFC9F0F8}" dt="2023-11-24T15:38:36.529" v="7873" actId="21"/>
          <ac:spMkLst>
            <pc:docMk/>
            <pc:sldMk cId="894530169" sldId="301"/>
            <ac:spMk id="19" creationId="{4F4A8919-A139-4C2F-EFE1-EE892C39C72F}"/>
          </ac:spMkLst>
        </pc:spChg>
        <pc:graphicFrameChg chg="mod">
          <ac:chgData name="Floriane DESILLE" userId="72fce566-2599-42e0-aa86-903092c036a9" providerId="ADAL" clId="{4E586BC9-3B92-49A9-9671-7375AFC9F0F8}" dt="2023-11-24T15:40:19.803" v="7874"/>
          <ac:graphicFrameMkLst>
            <pc:docMk/>
            <pc:sldMk cId="894530169" sldId="301"/>
            <ac:graphicFrameMk id="3" creationId="{C18974A1-FF82-47AD-A396-DE79158716E6}"/>
          </ac:graphicFrameMkLst>
        </pc:graphicFrameChg>
      </pc:sldChg>
      <pc:sldChg chg="del">
        <pc:chgData name="Floriane DESILLE" userId="72fce566-2599-42e0-aa86-903092c036a9" providerId="ADAL" clId="{4E586BC9-3B92-49A9-9671-7375AFC9F0F8}" dt="2023-11-13T16:00:18.902" v="3956" actId="47"/>
        <pc:sldMkLst>
          <pc:docMk/>
          <pc:sldMk cId="2230488333" sldId="302"/>
        </pc:sldMkLst>
      </pc:sldChg>
      <pc:sldChg chg="del">
        <pc:chgData name="Floriane DESILLE" userId="72fce566-2599-42e0-aa86-903092c036a9" providerId="ADAL" clId="{4E586BC9-3B92-49A9-9671-7375AFC9F0F8}" dt="2023-11-13T16:00:19.731" v="3957" actId="47"/>
        <pc:sldMkLst>
          <pc:docMk/>
          <pc:sldMk cId="352519064" sldId="303"/>
        </pc:sldMkLst>
      </pc:sldChg>
      <pc:sldChg chg="addSp modSp mod">
        <pc:chgData name="Floriane DESILLE" userId="72fce566-2599-42e0-aa86-903092c036a9" providerId="ADAL" clId="{4E586BC9-3B92-49A9-9671-7375AFC9F0F8}" dt="2023-11-24T14:41:43.713" v="7871" actId="20577"/>
        <pc:sldMkLst>
          <pc:docMk/>
          <pc:sldMk cId="4182114086" sldId="304"/>
        </pc:sldMkLst>
        <pc:spChg chg="add mod">
          <ac:chgData name="Floriane DESILLE" userId="72fce566-2599-42e0-aa86-903092c036a9" providerId="ADAL" clId="{4E586BC9-3B92-49A9-9671-7375AFC9F0F8}" dt="2023-11-20T14:42:12.799" v="7720" actId="20577"/>
          <ac:spMkLst>
            <pc:docMk/>
            <pc:sldMk cId="4182114086" sldId="304"/>
            <ac:spMk id="2" creationId="{CAA30C95-4DC4-0D2C-7381-682DC4248586}"/>
          </ac:spMkLst>
        </pc:spChg>
        <pc:spChg chg="mod">
          <ac:chgData name="Floriane DESILLE" userId="72fce566-2599-42e0-aa86-903092c036a9" providerId="ADAL" clId="{4E586BC9-3B92-49A9-9671-7375AFC9F0F8}" dt="2023-11-24T14:41:43.713" v="7871" actId="20577"/>
          <ac:spMkLst>
            <pc:docMk/>
            <pc:sldMk cId="4182114086" sldId="304"/>
            <ac:spMk id="6" creationId="{C17BEB80-4459-3BA8-2C4A-E55E4FF949F7}"/>
          </ac:spMkLst>
        </pc:spChg>
        <pc:spChg chg="mod">
          <ac:chgData name="Floriane DESILLE" userId="72fce566-2599-42e0-aa86-903092c036a9" providerId="ADAL" clId="{4E586BC9-3B92-49A9-9671-7375AFC9F0F8}" dt="2023-11-20T13:52:28.759" v="6472" actId="1035"/>
          <ac:spMkLst>
            <pc:docMk/>
            <pc:sldMk cId="4182114086" sldId="304"/>
            <ac:spMk id="7" creationId="{0BCF4C20-8439-C1B3-F18F-62F9E9A0FAD9}"/>
          </ac:spMkLst>
        </pc:spChg>
        <pc:spChg chg="mod">
          <ac:chgData name="Floriane DESILLE" userId="72fce566-2599-42e0-aa86-903092c036a9" providerId="ADAL" clId="{4E586BC9-3B92-49A9-9671-7375AFC9F0F8}" dt="2023-11-20T13:54:06.026" v="6484" actId="14100"/>
          <ac:spMkLst>
            <pc:docMk/>
            <pc:sldMk cId="4182114086" sldId="304"/>
            <ac:spMk id="15" creationId="{11690501-7C60-4756-A896-DFAB98DE53A1}"/>
          </ac:spMkLst>
        </pc:spChg>
      </pc:sldChg>
      <pc:sldChg chg="addSp modSp mod">
        <pc:chgData name="Floriane DESILLE" userId="72fce566-2599-42e0-aa86-903092c036a9" providerId="ADAL" clId="{4E586BC9-3B92-49A9-9671-7375AFC9F0F8}" dt="2023-11-20T14:42:18.101" v="7723" actId="20577"/>
        <pc:sldMkLst>
          <pc:docMk/>
          <pc:sldMk cId="1073176281" sldId="305"/>
        </pc:sldMkLst>
        <pc:spChg chg="add mod">
          <ac:chgData name="Floriane DESILLE" userId="72fce566-2599-42e0-aa86-903092c036a9" providerId="ADAL" clId="{4E586BC9-3B92-49A9-9671-7375AFC9F0F8}" dt="2023-11-20T14:42:18.101" v="7723" actId="20577"/>
          <ac:spMkLst>
            <pc:docMk/>
            <pc:sldMk cId="1073176281" sldId="305"/>
            <ac:spMk id="2" creationId="{5C33B2FC-5F0A-3114-99AD-B7941D4EED12}"/>
          </ac:spMkLst>
        </pc:spChg>
        <pc:spChg chg="mod">
          <ac:chgData name="Floriane DESILLE" userId="72fce566-2599-42e0-aa86-903092c036a9" providerId="ADAL" clId="{4E586BC9-3B92-49A9-9671-7375AFC9F0F8}" dt="2023-11-20T13:54:21.712" v="6503" actId="20577"/>
          <ac:spMkLst>
            <pc:docMk/>
            <pc:sldMk cId="1073176281" sldId="305"/>
            <ac:spMk id="7" creationId="{0BCF4C20-8439-C1B3-F18F-62F9E9A0FAD9}"/>
          </ac:spMkLst>
        </pc:spChg>
        <pc:spChg chg="mod">
          <ac:chgData name="Floriane DESILLE" userId="72fce566-2599-42e0-aa86-903092c036a9" providerId="ADAL" clId="{4E586BC9-3B92-49A9-9671-7375AFC9F0F8}" dt="2023-11-20T14:13:03.350" v="7071" actId="14100"/>
          <ac:spMkLst>
            <pc:docMk/>
            <pc:sldMk cId="1073176281" sldId="305"/>
            <ac:spMk id="14" creationId="{1DE6D00B-8490-4A4C-8BC1-B43BAAF33548}"/>
          </ac:spMkLst>
        </pc:spChg>
        <pc:spChg chg="mod">
          <ac:chgData name="Floriane DESILLE" userId="72fce566-2599-42e0-aa86-903092c036a9" providerId="ADAL" clId="{4E586BC9-3B92-49A9-9671-7375AFC9F0F8}" dt="2023-11-20T13:54:15.273" v="6485" actId="14100"/>
          <ac:spMkLst>
            <pc:docMk/>
            <pc:sldMk cId="1073176281" sldId="305"/>
            <ac:spMk id="15" creationId="{11690501-7C60-4756-A896-DFAB98DE53A1}"/>
          </ac:spMkLst>
        </pc:spChg>
      </pc:sldChg>
      <pc:sldChg chg="addSp modSp mod">
        <pc:chgData name="Floriane DESILLE" userId="72fce566-2599-42e0-aa86-903092c036a9" providerId="ADAL" clId="{4E586BC9-3B92-49A9-9671-7375AFC9F0F8}" dt="2023-11-20T14:42:22.336" v="7726" actId="20577"/>
        <pc:sldMkLst>
          <pc:docMk/>
          <pc:sldMk cId="2960754076" sldId="306"/>
        </pc:sldMkLst>
        <pc:spChg chg="mod">
          <ac:chgData name="Floriane DESILLE" userId="72fce566-2599-42e0-aa86-903092c036a9" providerId="ADAL" clId="{4E586BC9-3B92-49A9-9671-7375AFC9F0F8}" dt="2023-11-20T13:55:16.072" v="6533" actId="1035"/>
          <ac:spMkLst>
            <pc:docMk/>
            <pc:sldMk cId="2960754076" sldId="306"/>
            <ac:spMk id="2" creationId="{316BB81F-819A-CB6D-7732-CAD444161848}"/>
          </ac:spMkLst>
        </pc:spChg>
        <pc:spChg chg="mod">
          <ac:chgData name="Floriane DESILLE" userId="72fce566-2599-42e0-aa86-903092c036a9" providerId="ADAL" clId="{4E586BC9-3B92-49A9-9671-7375AFC9F0F8}" dt="2023-11-20T13:55:16.072" v="6533" actId="1035"/>
          <ac:spMkLst>
            <pc:docMk/>
            <pc:sldMk cId="2960754076" sldId="306"/>
            <ac:spMk id="3" creationId="{753D0510-5154-AEF7-8223-6DD5E9985096}"/>
          </ac:spMkLst>
        </pc:spChg>
        <pc:spChg chg="add mod">
          <ac:chgData name="Floriane DESILLE" userId="72fce566-2599-42e0-aa86-903092c036a9" providerId="ADAL" clId="{4E586BC9-3B92-49A9-9671-7375AFC9F0F8}" dt="2023-11-20T14:42:22.336" v="7726" actId="20577"/>
          <ac:spMkLst>
            <pc:docMk/>
            <pc:sldMk cId="2960754076" sldId="306"/>
            <ac:spMk id="4" creationId="{9DBE71D6-9DB2-C3C1-04C8-8B20CCE16A36}"/>
          </ac:spMkLst>
        </pc:spChg>
        <pc:spChg chg="mod">
          <ac:chgData name="Floriane DESILLE" userId="72fce566-2599-42e0-aa86-903092c036a9" providerId="ADAL" clId="{4E586BC9-3B92-49A9-9671-7375AFC9F0F8}" dt="2023-11-20T14:26:26.975" v="7611" actId="20577"/>
          <ac:spMkLst>
            <pc:docMk/>
            <pc:sldMk cId="2960754076" sldId="306"/>
            <ac:spMk id="6" creationId="{C17BEB80-4459-3BA8-2C4A-E55E4FF949F7}"/>
          </ac:spMkLst>
        </pc:spChg>
        <pc:spChg chg="mod">
          <ac:chgData name="Floriane DESILLE" userId="72fce566-2599-42e0-aa86-903092c036a9" providerId="ADAL" clId="{4E586BC9-3B92-49A9-9671-7375AFC9F0F8}" dt="2023-11-20T13:55:19.008" v="6534" actId="14100"/>
          <ac:spMkLst>
            <pc:docMk/>
            <pc:sldMk cId="2960754076" sldId="306"/>
            <ac:spMk id="8" creationId="{A40CF0F0-449D-0AEE-770B-B998A7984FE7}"/>
          </ac:spMkLst>
        </pc:spChg>
        <pc:spChg chg="mod">
          <ac:chgData name="Floriane DESILLE" userId="72fce566-2599-42e0-aa86-903092c036a9" providerId="ADAL" clId="{4E586BC9-3B92-49A9-9671-7375AFC9F0F8}" dt="2023-11-20T13:55:20.824" v="6535" actId="14100"/>
          <ac:spMkLst>
            <pc:docMk/>
            <pc:sldMk cId="2960754076" sldId="306"/>
            <ac:spMk id="9" creationId="{2BAC0A25-A34B-46E2-575A-D921E1C6992F}"/>
          </ac:spMkLst>
        </pc:spChg>
      </pc:sldChg>
      <pc:sldChg chg="addSp delSp modSp mod">
        <pc:chgData name="Floriane DESILLE" userId="72fce566-2599-42e0-aa86-903092c036a9" providerId="ADAL" clId="{4E586BC9-3B92-49A9-9671-7375AFC9F0F8}" dt="2023-11-20T14:42:29.320" v="7729" actId="20577"/>
        <pc:sldMkLst>
          <pc:docMk/>
          <pc:sldMk cId="3981319991" sldId="307"/>
        </pc:sldMkLst>
        <pc:spChg chg="add mod">
          <ac:chgData name="Floriane DESILLE" userId="72fce566-2599-42e0-aa86-903092c036a9" providerId="ADAL" clId="{4E586BC9-3B92-49A9-9671-7375AFC9F0F8}" dt="2023-11-20T14:12:37.281" v="7066" actId="14100"/>
          <ac:spMkLst>
            <pc:docMk/>
            <pc:sldMk cId="3981319991" sldId="307"/>
            <ac:spMk id="2" creationId="{3701896D-39B9-C010-560B-CA87AF08AE94}"/>
          </ac:spMkLst>
        </pc:spChg>
        <pc:spChg chg="add mod">
          <ac:chgData name="Floriane DESILLE" userId="72fce566-2599-42e0-aa86-903092c036a9" providerId="ADAL" clId="{4E586BC9-3B92-49A9-9671-7375AFC9F0F8}" dt="2023-11-20T14:42:29.320" v="7729" actId="20577"/>
          <ac:spMkLst>
            <pc:docMk/>
            <pc:sldMk cId="3981319991" sldId="307"/>
            <ac:spMk id="3" creationId="{B04A9AD1-2A88-ACF2-4C27-C5703917B899}"/>
          </ac:spMkLst>
        </pc:spChg>
        <pc:spChg chg="mod">
          <ac:chgData name="Floriane DESILLE" userId="72fce566-2599-42e0-aa86-903092c036a9" providerId="ADAL" clId="{4E586BC9-3B92-49A9-9671-7375AFC9F0F8}" dt="2023-11-20T13:57:38.161" v="6675" actId="20577"/>
          <ac:spMkLst>
            <pc:docMk/>
            <pc:sldMk cId="3981319991" sldId="307"/>
            <ac:spMk id="4" creationId="{234C9BD8-6CD3-EDB1-08AB-7AB7DE55B205}"/>
          </ac:spMkLst>
        </pc:spChg>
        <pc:spChg chg="mod">
          <ac:chgData name="Floriane DESILLE" userId="72fce566-2599-42e0-aa86-903092c036a9" providerId="ADAL" clId="{4E586BC9-3B92-49A9-9671-7375AFC9F0F8}" dt="2023-11-20T13:55:58.286" v="6601" actId="14100"/>
          <ac:spMkLst>
            <pc:docMk/>
            <pc:sldMk cId="3981319991" sldId="307"/>
            <ac:spMk id="5" creationId="{F425CB0A-D3D0-68CD-1AF2-585356CBF5E0}"/>
          </ac:spMkLst>
        </pc:spChg>
        <pc:spChg chg="mod">
          <ac:chgData name="Floriane DESILLE" userId="72fce566-2599-42e0-aa86-903092c036a9" providerId="ADAL" clId="{4E586BC9-3B92-49A9-9671-7375AFC9F0F8}" dt="2023-11-20T13:56:47.484" v="6619" actId="14100"/>
          <ac:spMkLst>
            <pc:docMk/>
            <pc:sldMk cId="3981319991" sldId="307"/>
            <ac:spMk id="6" creationId="{C17BEB80-4459-3BA8-2C4A-E55E4FF949F7}"/>
          </ac:spMkLst>
        </pc:spChg>
        <pc:spChg chg="add del mod">
          <ac:chgData name="Floriane DESILLE" userId="72fce566-2599-42e0-aa86-903092c036a9" providerId="ADAL" clId="{4E586BC9-3B92-49A9-9671-7375AFC9F0F8}" dt="2023-11-20T13:42:41.733" v="5952" actId="478"/>
          <ac:spMkLst>
            <pc:docMk/>
            <pc:sldMk cId="3981319991" sldId="307"/>
            <ac:spMk id="7" creationId="{87FA2E1E-ED4E-7025-8A99-9EE108B75D0E}"/>
          </ac:spMkLst>
        </pc:spChg>
        <pc:spChg chg="del">
          <ac:chgData name="Floriane DESILLE" userId="72fce566-2599-42e0-aa86-903092c036a9" providerId="ADAL" clId="{4E586BC9-3B92-49A9-9671-7375AFC9F0F8}" dt="2023-11-20T13:42:41.068" v="5951" actId="478"/>
          <ac:spMkLst>
            <pc:docMk/>
            <pc:sldMk cId="3981319991" sldId="307"/>
            <ac:spMk id="14" creationId="{1DE6D00B-8490-4A4C-8BC1-B43BAAF33548}"/>
          </ac:spMkLst>
        </pc:spChg>
      </pc:sldChg>
      <pc:sldChg chg="addSp delSp modSp mod">
        <pc:chgData name="Floriane DESILLE" userId="72fce566-2599-42e0-aa86-903092c036a9" providerId="ADAL" clId="{4E586BC9-3B92-49A9-9671-7375AFC9F0F8}" dt="2023-11-20T14:42:33.311" v="7732" actId="20577"/>
        <pc:sldMkLst>
          <pc:docMk/>
          <pc:sldMk cId="3128980362" sldId="308"/>
        </pc:sldMkLst>
        <pc:spChg chg="add mod">
          <ac:chgData name="Floriane DESILLE" userId="72fce566-2599-42e0-aa86-903092c036a9" providerId="ADAL" clId="{4E586BC9-3B92-49A9-9671-7375AFC9F0F8}" dt="2023-11-20T14:42:33.311" v="7732" actId="20577"/>
          <ac:spMkLst>
            <pc:docMk/>
            <pc:sldMk cId="3128980362" sldId="308"/>
            <ac:spMk id="2" creationId="{B0FE91DE-BCCD-B6FB-83B4-0AF6B3CB9BFC}"/>
          </ac:spMkLst>
        </pc:spChg>
        <pc:spChg chg="add del mod">
          <ac:chgData name="Floriane DESILLE" userId="72fce566-2599-42e0-aa86-903092c036a9" providerId="ADAL" clId="{4E586BC9-3B92-49A9-9671-7375AFC9F0F8}" dt="2023-11-20T13:56:52.578" v="6620" actId="478"/>
          <ac:spMkLst>
            <pc:docMk/>
            <pc:sldMk cId="3128980362" sldId="308"/>
            <ac:spMk id="2" creationId="{FDFF5FB0-99C5-4705-6275-294BE54C3DB1}"/>
          </ac:spMkLst>
        </pc:spChg>
        <pc:spChg chg="add mod">
          <ac:chgData name="Floriane DESILLE" userId="72fce566-2599-42e0-aa86-903092c036a9" providerId="ADAL" clId="{4E586BC9-3B92-49A9-9671-7375AFC9F0F8}" dt="2023-11-20T13:56:52.854" v="6621"/>
          <ac:spMkLst>
            <pc:docMk/>
            <pc:sldMk cId="3128980362" sldId="308"/>
            <ac:spMk id="3" creationId="{8674CA9D-B684-997F-EAF4-546252891761}"/>
          </ac:spMkLst>
        </pc:spChg>
        <pc:spChg chg="mod">
          <ac:chgData name="Floriane DESILLE" userId="72fce566-2599-42e0-aa86-903092c036a9" providerId="ADAL" clId="{4E586BC9-3B92-49A9-9671-7375AFC9F0F8}" dt="2023-11-20T13:57:32.294" v="6668" actId="20577"/>
          <ac:spMkLst>
            <pc:docMk/>
            <pc:sldMk cId="3128980362" sldId="308"/>
            <ac:spMk id="4" creationId="{234C9BD8-6CD3-EDB1-08AB-7AB7DE55B205}"/>
          </ac:spMkLst>
        </pc:spChg>
        <pc:spChg chg="del mod">
          <ac:chgData name="Floriane DESILLE" userId="72fce566-2599-42e0-aa86-903092c036a9" providerId="ADAL" clId="{4E586BC9-3B92-49A9-9671-7375AFC9F0F8}" dt="2023-11-20T13:13:25.670" v="5193" actId="478"/>
          <ac:spMkLst>
            <pc:docMk/>
            <pc:sldMk cId="3128980362" sldId="308"/>
            <ac:spMk id="6" creationId="{C17BEB80-4459-3BA8-2C4A-E55E4FF949F7}"/>
          </ac:spMkLst>
        </pc:spChg>
        <pc:spChg chg="mod">
          <ac:chgData name="Floriane DESILLE" userId="72fce566-2599-42e0-aa86-903092c036a9" providerId="ADAL" clId="{4E586BC9-3B92-49A9-9671-7375AFC9F0F8}" dt="2023-11-20T13:55:52.729" v="6600" actId="14100"/>
          <ac:spMkLst>
            <pc:docMk/>
            <pc:sldMk cId="3128980362" sldId="308"/>
            <ac:spMk id="7" creationId="{DFC5974C-5983-3474-D96D-73A6058B301A}"/>
          </ac:spMkLst>
        </pc:spChg>
        <pc:spChg chg="add del mod">
          <ac:chgData name="Floriane DESILLE" userId="72fce566-2599-42e0-aa86-903092c036a9" providerId="ADAL" clId="{4E586BC9-3B92-49A9-9671-7375AFC9F0F8}" dt="2023-11-20T14:12:50.744" v="7069" actId="478"/>
          <ac:spMkLst>
            <pc:docMk/>
            <pc:sldMk cId="3128980362" sldId="308"/>
            <ac:spMk id="8" creationId="{8066AE1A-1DDF-6B91-ADDB-11485539AF9D}"/>
          </ac:spMkLst>
        </pc:spChg>
        <pc:spChg chg="add mod">
          <ac:chgData name="Floriane DESILLE" userId="72fce566-2599-42e0-aa86-903092c036a9" providerId="ADAL" clId="{4E586BC9-3B92-49A9-9671-7375AFC9F0F8}" dt="2023-11-20T14:12:47.827" v="7068"/>
          <ac:spMkLst>
            <pc:docMk/>
            <pc:sldMk cId="3128980362" sldId="308"/>
            <ac:spMk id="9" creationId="{1C87507B-8D8D-3CDD-5E61-5E9FD2F0AF13}"/>
          </ac:spMkLst>
        </pc:spChg>
        <pc:spChg chg="del mod">
          <ac:chgData name="Floriane DESILLE" userId="72fce566-2599-42e0-aa86-903092c036a9" providerId="ADAL" clId="{4E586BC9-3B92-49A9-9671-7375AFC9F0F8}" dt="2023-11-20T14:12:47.592" v="7067" actId="478"/>
          <ac:spMkLst>
            <pc:docMk/>
            <pc:sldMk cId="3128980362" sldId="308"/>
            <ac:spMk id="14" creationId="{1DE6D00B-8490-4A4C-8BC1-B43BAAF33548}"/>
          </ac:spMkLst>
        </pc:spChg>
      </pc:sldChg>
      <pc:sldChg chg="addSp delSp modSp mod">
        <pc:chgData name="Floriane DESILLE" userId="72fce566-2599-42e0-aa86-903092c036a9" providerId="ADAL" clId="{4E586BC9-3B92-49A9-9671-7375AFC9F0F8}" dt="2023-11-20T14:42:41.714" v="7737" actId="14100"/>
        <pc:sldMkLst>
          <pc:docMk/>
          <pc:sldMk cId="3619407228" sldId="309"/>
        </pc:sldMkLst>
        <pc:spChg chg="mod">
          <ac:chgData name="Floriane DESILLE" userId="72fce566-2599-42e0-aa86-903092c036a9" providerId="ADAL" clId="{4E586BC9-3B92-49A9-9671-7375AFC9F0F8}" dt="2023-11-20T14:26:44.394" v="7620" actId="20577"/>
          <ac:spMkLst>
            <pc:docMk/>
            <pc:sldMk cId="3619407228" sldId="309"/>
            <ac:spMk id="2" creationId="{4D6101F7-689C-031B-1E45-7C6087EDF115}"/>
          </ac:spMkLst>
        </pc:spChg>
        <pc:spChg chg="add del mod">
          <ac:chgData name="Floriane DESILLE" userId="72fce566-2599-42e0-aa86-903092c036a9" providerId="ADAL" clId="{4E586BC9-3B92-49A9-9671-7375AFC9F0F8}" dt="2023-11-20T13:26:33.797" v="5564" actId="478"/>
          <ac:spMkLst>
            <pc:docMk/>
            <pc:sldMk cId="3619407228" sldId="309"/>
            <ac:spMk id="3" creationId="{8E0E8A4D-2ECD-7298-87D9-8C2E31582325}"/>
          </ac:spMkLst>
        </pc:spChg>
        <pc:spChg chg="add mod">
          <ac:chgData name="Floriane DESILLE" userId="72fce566-2599-42e0-aa86-903092c036a9" providerId="ADAL" clId="{4E586BC9-3B92-49A9-9671-7375AFC9F0F8}" dt="2023-11-20T14:42:41.714" v="7737" actId="14100"/>
          <ac:spMkLst>
            <pc:docMk/>
            <pc:sldMk cId="3619407228" sldId="309"/>
            <ac:spMk id="3" creationId="{CF3A18DF-D4B8-3360-0662-A7263392032F}"/>
          </ac:spMkLst>
        </pc:spChg>
        <pc:spChg chg="add del mod">
          <ac:chgData name="Floriane DESILLE" userId="72fce566-2599-42e0-aa86-903092c036a9" providerId="ADAL" clId="{4E586BC9-3B92-49A9-9671-7375AFC9F0F8}" dt="2023-11-13T15:26:45.618" v="2722" actId="478"/>
          <ac:spMkLst>
            <pc:docMk/>
            <pc:sldMk cId="3619407228" sldId="309"/>
            <ac:spMk id="4" creationId="{20F3E893-FA68-2C3D-59D9-359922EB4814}"/>
          </ac:spMkLst>
        </pc:spChg>
        <pc:spChg chg="add del mod">
          <ac:chgData name="Floriane DESILLE" userId="72fce566-2599-42e0-aa86-903092c036a9" providerId="ADAL" clId="{4E586BC9-3B92-49A9-9671-7375AFC9F0F8}" dt="2023-11-20T13:47:39.358" v="6263" actId="478"/>
          <ac:spMkLst>
            <pc:docMk/>
            <pc:sldMk cId="3619407228" sldId="309"/>
            <ac:spMk id="4" creationId="{4F703D9C-FB9D-AD00-1F35-DA7C97CC7246}"/>
          </ac:spMkLst>
        </pc:spChg>
        <pc:spChg chg="add del mod">
          <ac:chgData name="Floriane DESILLE" userId="72fce566-2599-42e0-aa86-903092c036a9" providerId="ADAL" clId="{4E586BC9-3B92-49A9-9671-7375AFC9F0F8}" dt="2023-11-20T13:47:22.135" v="6219" actId="478"/>
          <ac:spMkLst>
            <pc:docMk/>
            <pc:sldMk cId="3619407228" sldId="309"/>
            <ac:spMk id="5" creationId="{30ACB56B-97C3-DE61-8CDC-AAB8C601E7FF}"/>
          </ac:spMkLst>
        </pc:spChg>
        <pc:spChg chg="add del mod">
          <ac:chgData name="Floriane DESILLE" userId="72fce566-2599-42e0-aa86-903092c036a9" providerId="ADAL" clId="{4E586BC9-3B92-49A9-9671-7375AFC9F0F8}" dt="2023-11-20T13:47:22.135" v="6219" actId="478"/>
          <ac:spMkLst>
            <pc:docMk/>
            <pc:sldMk cId="3619407228" sldId="309"/>
            <ac:spMk id="6" creationId="{21491CC8-EE54-83CF-FA59-E6A53B4597D8}"/>
          </ac:spMkLst>
        </pc:spChg>
        <pc:spChg chg="del">
          <ac:chgData name="Floriane DESILLE" userId="72fce566-2599-42e0-aa86-903092c036a9" providerId="ADAL" clId="{4E586BC9-3B92-49A9-9671-7375AFC9F0F8}" dt="2023-11-13T15:26:41.361" v="2720" actId="478"/>
          <ac:spMkLst>
            <pc:docMk/>
            <pc:sldMk cId="3619407228" sldId="309"/>
            <ac:spMk id="7" creationId="{0BCF4C20-8439-C1B3-F18F-62F9E9A0FAD9}"/>
          </ac:spMkLst>
        </pc:spChg>
        <pc:spChg chg="add del mod">
          <ac:chgData name="Floriane DESILLE" userId="72fce566-2599-42e0-aa86-903092c036a9" providerId="ADAL" clId="{4E586BC9-3B92-49A9-9671-7375AFC9F0F8}" dt="2023-11-20T13:47:48.223" v="6264" actId="478"/>
          <ac:spMkLst>
            <pc:docMk/>
            <pc:sldMk cId="3619407228" sldId="309"/>
            <ac:spMk id="7" creationId="{7733839A-3EB5-51B9-B79F-5919B881E227}"/>
          </ac:spMkLst>
        </pc:spChg>
        <pc:spChg chg="add del mod">
          <ac:chgData name="Floriane DESILLE" userId="72fce566-2599-42e0-aa86-903092c036a9" providerId="ADAL" clId="{4E586BC9-3B92-49A9-9671-7375AFC9F0F8}" dt="2023-11-20T13:47:22.135" v="6219" actId="478"/>
          <ac:spMkLst>
            <pc:docMk/>
            <pc:sldMk cId="3619407228" sldId="309"/>
            <ac:spMk id="10" creationId="{7DA287D5-15B0-2BB0-1AE2-D8168C7E3BEE}"/>
          </ac:spMkLst>
        </pc:spChg>
        <pc:spChg chg="add del mod">
          <ac:chgData name="Floriane DESILLE" userId="72fce566-2599-42e0-aa86-903092c036a9" providerId="ADAL" clId="{4E586BC9-3B92-49A9-9671-7375AFC9F0F8}" dt="2023-11-20T13:47:22.135" v="6219" actId="478"/>
          <ac:spMkLst>
            <pc:docMk/>
            <pc:sldMk cId="3619407228" sldId="309"/>
            <ac:spMk id="11" creationId="{2049D649-F0E2-7D9B-DC65-9DC44D5D201E}"/>
          </ac:spMkLst>
        </pc:spChg>
        <pc:spChg chg="add del mod">
          <ac:chgData name="Floriane DESILLE" userId="72fce566-2599-42e0-aa86-903092c036a9" providerId="ADAL" clId="{4E586BC9-3B92-49A9-9671-7375AFC9F0F8}" dt="2023-11-20T13:47:48.223" v="6264" actId="478"/>
          <ac:spMkLst>
            <pc:docMk/>
            <pc:sldMk cId="3619407228" sldId="309"/>
            <ac:spMk id="12" creationId="{B4A52877-57E4-52F1-AF57-11869A93F6A9}"/>
          </ac:spMkLst>
        </pc:spChg>
        <pc:spChg chg="add mod">
          <ac:chgData name="Floriane DESILLE" userId="72fce566-2599-42e0-aa86-903092c036a9" providerId="ADAL" clId="{4E586BC9-3B92-49A9-9671-7375AFC9F0F8}" dt="2023-11-20T13:59:32.578" v="6695" actId="1036"/>
          <ac:spMkLst>
            <pc:docMk/>
            <pc:sldMk cId="3619407228" sldId="309"/>
            <ac:spMk id="13" creationId="{19070530-6464-8BD2-D799-65EEBA024597}"/>
          </ac:spMkLst>
        </pc:spChg>
        <pc:spChg chg="del mod">
          <ac:chgData name="Floriane DESILLE" userId="72fce566-2599-42e0-aa86-903092c036a9" providerId="ADAL" clId="{4E586BC9-3B92-49A9-9671-7375AFC9F0F8}" dt="2023-11-13T15:26:43.061" v="2721" actId="478"/>
          <ac:spMkLst>
            <pc:docMk/>
            <pc:sldMk cId="3619407228" sldId="309"/>
            <ac:spMk id="15" creationId="{11690501-7C60-4756-A896-DFAB98DE53A1}"/>
          </ac:spMkLst>
        </pc:spChg>
        <pc:spChg chg="add mod">
          <ac:chgData name="Floriane DESILLE" userId="72fce566-2599-42e0-aa86-903092c036a9" providerId="ADAL" clId="{4E586BC9-3B92-49A9-9671-7375AFC9F0F8}" dt="2023-11-20T13:59:32.578" v="6695" actId="1036"/>
          <ac:spMkLst>
            <pc:docMk/>
            <pc:sldMk cId="3619407228" sldId="309"/>
            <ac:spMk id="15" creationId="{5B25A40D-8A84-04CD-10E1-8A7A45D94E8C}"/>
          </ac:spMkLst>
        </pc:spChg>
        <pc:picChg chg="add del mod">
          <ac:chgData name="Floriane DESILLE" userId="72fce566-2599-42e0-aa86-903092c036a9" providerId="ADAL" clId="{4E586BC9-3B92-49A9-9671-7375AFC9F0F8}" dt="2023-11-20T13:47:22.135" v="6219" actId="478"/>
          <ac:picMkLst>
            <pc:docMk/>
            <pc:sldMk cId="3619407228" sldId="309"/>
            <ac:picMk id="8" creationId="{1A3D91EA-1C11-D0CD-4F5D-34A4FC7D57DE}"/>
          </ac:picMkLst>
        </pc:picChg>
        <pc:picChg chg="add del mod">
          <ac:chgData name="Floriane DESILLE" userId="72fce566-2599-42e0-aa86-903092c036a9" providerId="ADAL" clId="{4E586BC9-3B92-49A9-9671-7375AFC9F0F8}" dt="2023-11-20T13:47:22.135" v="6219" actId="478"/>
          <ac:picMkLst>
            <pc:docMk/>
            <pc:sldMk cId="3619407228" sldId="309"/>
            <ac:picMk id="9" creationId="{18830630-15B9-21DE-E787-B999F9B39438}"/>
          </ac:picMkLst>
        </pc:picChg>
      </pc:sldChg>
      <pc:sldChg chg="delSp modSp del mod">
        <pc:chgData name="Floriane DESILLE" userId="72fce566-2599-42e0-aa86-903092c036a9" providerId="ADAL" clId="{4E586BC9-3B92-49A9-9671-7375AFC9F0F8}" dt="2023-11-13T15:27:43.846" v="2791" actId="47"/>
        <pc:sldMkLst>
          <pc:docMk/>
          <pc:sldMk cId="181527562" sldId="310"/>
        </pc:sldMkLst>
        <pc:spChg chg="mod">
          <ac:chgData name="Floriane DESILLE" userId="72fce566-2599-42e0-aa86-903092c036a9" providerId="ADAL" clId="{4E586BC9-3B92-49A9-9671-7375AFC9F0F8}" dt="2023-11-13T12:52:22.150" v="1877" actId="1035"/>
          <ac:spMkLst>
            <pc:docMk/>
            <pc:sldMk cId="181527562" sldId="310"/>
            <ac:spMk id="5" creationId="{5ABCB88D-0810-5512-3220-FB5B450DB53C}"/>
          </ac:spMkLst>
        </pc:spChg>
        <pc:spChg chg="mod">
          <ac:chgData name="Floriane DESILLE" userId="72fce566-2599-42e0-aa86-903092c036a9" providerId="ADAL" clId="{4E586BC9-3B92-49A9-9671-7375AFC9F0F8}" dt="2023-11-13T12:52:22.150" v="1877" actId="1035"/>
          <ac:spMkLst>
            <pc:docMk/>
            <pc:sldMk cId="181527562" sldId="310"/>
            <ac:spMk id="6" creationId="{84D4BA23-CA18-F37C-D4EE-1ACD19FE9E82}"/>
          </ac:spMkLst>
        </pc:spChg>
        <pc:spChg chg="mod">
          <ac:chgData name="Floriane DESILLE" userId="72fce566-2599-42e0-aa86-903092c036a9" providerId="ADAL" clId="{4E586BC9-3B92-49A9-9671-7375AFC9F0F8}" dt="2023-11-13T12:48:24.406" v="1709" actId="20577"/>
          <ac:spMkLst>
            <pc:docMk/>
            <pc:sldMk cId="181527562" sldId="310"/>
            <ac:spMk id="7" creationId="{0BCF4C20-8439-C1B3-F18F-62F9E9A0FAD9}"/>
          </ac:spMkLst>
        </pc:spChg>
        <pc:spChg chg="del mod">
          <ac:chgData name="Floriane DESILLE" userId="72fce566-2599-42e0-aa86-903092c036a9" providerId="ADAL" clId="{4E586BC9-3B92-49A9-9671-7375AFC9F0F8}" dt="2023-11-13T12:52:14.775" v="1851" actId="478"/>
          <ac:spMkLst>
            <pc:docMk/>
            <pc:sldMk cId="181527562" sldId="310"/>
            <ac:spMk id="8" creationId="{0231E3C5-9299-5C4F-3CA9-D0954F972838}"/>
          </ac:spMkLst>
        </pc:spChg>
        <pc:spChg chg="mod">
          <ac:chgData name="Floriane DESILLE" userId="72fce566-2599-42e0-aa86-903092c036a9" providerId="ADAL" clId="{4E586BC9-3B92-49A9-9671-7375AFC9F0F8}" dt="2023-11-13T12:52:10.457" v="1850"/>
          <ac:spMkLst>
            <pc:docMk/>
            <pc:sldMk cId="181527562" sldId="310"/>
            <ac:spMk id="15" creationId="{11690501-7C60-4756-A896-DFAB98DE53A1}"/>
          </ac:spMkLst>
        </pc:spChg>
        <pc:picChg chg="mod">
          <ac:chgData name="Floriane DESILLE" userId="72fce566-2599-42e0-aa86-903092c036a9" providerId="ADAL" clId="{4E586BC9-3B92-49A9-9671-7375AFC9F0F8}" dt="2023-11-13T12:52:22.150" v="1877" actId="1035"/>
          <ac:picMkLst>
            <pc:docMk/>
            <pc:sldMk cId="181527562" sldId="310"/>
            <ac:picMk id="3" creationId="{3BC75E56-82B3-BFAC-CFC6-D4DCE3622491}"/>
          </ac:picMkLst>
        </pc:picChg>
        <pc:picChg chg="mod">
          <ac:chgData name="Floriane DESILLE" userId="72fce566-2599-42e0-aa86-903092c036a9" providerId="ADAL" clId="{4E586BC9-3B92-49A9-9671-7375AFC9F0F8}" dt="2023-11-13T12:52:22.150" v="1877" actId="1035"/>
          <ac:picMkLst>
            <pc:docMk/>
            <pc:sldMk cId="181527562" sldId="310"/>
            <ac:picMk id="4" creationId="{6D5A9351-E497-C159-EDBF-3D4455DDD47F}"/>
          </ac:picMkLst>
        </pc:picChg>
      </pc:sldChg>
      <pc:sldChg chg="addSp delSp modSp mod">
        <pc:chgData name="Floriane DESILLE" userId="72fce566-2599-42e0-aa86-903092c036a9" providerId="ADAL" clId="{4E586BC9-3B92-49A9-9671-7375AFC9F0F8}" dt="2023-11-24T15:50:54.611" v="7972" actId="20577"/>
        <pc:sldMkLst>
          <pc:docMk/>
          <pc:sldMk cId="1595412966" sldId="311"/>
        </pc:sldMkLst>
        <pc:spChg chg="add mod">
          <ac:chgData name="Floriane DESILLE" userId="72fce566-2599-42e0-aa86-903092c036a9" providerId="ADAL" clId="{4E586BC9-3B92-49A9-9671-7375AFC9F0F8}" dt="2023-11-20T14:42:51.756" v="7743" actId="20577"/>
          <ac:spMkLst>
            <pc:docMk/>
            <pc:sldMk cId="1595412966" sldId="311"/>
            <ac:spMk id="2" creationId="{ADA350D5-AA96-B54C-11D9-60CD7C77DEBE}"/>
          </ac:spMkLst>
        </pc:spChg>
        <pc:spChg chg="del mod">
          <ac:chgData name="Floriane DESILLE" userId="72fce566-2599-42e0-aa86-903092c036a9" providerId="ADAL" clId="{4E586BC9-3B92-49A9-9671-7375AFC9F0F8}" dt="2023-11-20T13:22:53.182" v="5484" actId="21"/>
          <ac:spMkLst>
            <pc:docMk/>
            <pc:sldMk cId="1595412966" sldId="311"/>
            <ac:spMk id="2" creationId="{F6CD1BD5-2876-0C3D-3982-248606B91C3E}"/>
          </ac:spMkLst>
        </pc:spChg>
        <pc:spChg chg="add mod">
          <ac:chgData name="Floriane DESILLE" userId="72fce566-2599-42e0-aa86-903092c036a9" providerId="ADAL" clId="{4E586BC9-3B92-49A9-9671-7375AFC9F0F8}" dt="2023-11-20T14:09:53.900" v="7016" actId="255"/>
          <ac:spMkLst>
            <pc:docMk/>
            <pc:sldMk cId="1595412966" sldId="311"/>
            <ac:spMk id="3" creationId="{1986C30E-8DAE-444E-224E-70CAF3D21868}"/>
          </ac:spMkLst>
        </pc:spChg>
        <pc:spChg chg="del mod">
          <ac:chgData name="Floriane DESILLE" userId="72fce566-2599-42e0-aa86-903092c036a9" providerId="ADAL" clId="{4E586BC9-3B92-49A9-9671-7375AFC9F0F8}" dt="2023-11-20T13:24:04.052" v="5503" actId="478"/>
          <ac:spMkLst>
            <pc:docMk/>
            <pc:sldMk cId="1595412966" sldId="311"/>
            <ac:spMk id="4" creationId="{234C9BD8-6CD3-EDB1-08AB-7AB7DE55B205}"/>
          </ac:spMkLst>
        </pc:spChg>
        <pc:spChg chg="mod">
          <ac:chgData name="Floriane DESILLE" userId="72fce566-2599-42e0-aa86-903092c036a9" providerId="ADAL" clId="{4E586BC9-3B92-49A9-9671-7375AFC9F0F8}" dt="2023-11-20T13:27:59.480" v="5587" actId="1036"/>
          <ac:spMkLst>
            <pc:docMk/>
            <pc:sldMk cId="1595412966" sldId="311"/>
            <ac:spMk id="5" creationId="{F425CB0A-D3D0-68CD-1AF2-585356CBF5E0}"/>
          </ac:spMkLst>
        </pc:spChg>
        <pc:spChg chg="add del mod">
          <ac:chgData name="Floriane DESILLE" userId="72fce566-2599-42e0-aa86-903092c036a9" providerId="ADAL" clId="{4E586BC9-3B92-49A9-9671-7375AFC9F0F8}" dt="2023-11-20T14:03:09.094" v="6932" actId="478"/>
          <ac:spMkLst>
            <pc:docMk/>
            <pc:sldMk cId="1595412966" sldId="311"/>
            <ac:spMk id="6" creationId="{774B5CC2-2C78-20C5-9BA1-1D3BD35CE297}"/>
          </ac:spMkLst>
        </pc:spChg>
        <pc:spChg chg="add mod">
          <ac:chgData name="Floriane DESILLE" userId="72fce566-2599-42e0-aa86-903092c036a9" providerId="ADAL" clId="{4E586BC9-3B92-49A9-9671-7375AFC9F0F8}" dt="2023-11-24T15:50:18.022" v="7924" actId="14100"/>
          <ac:spMkLst>
            <pc:docMk/>
            <pc:sldMk cId="1595412966" sldId="311"/>
            <ac:spMk id="7" creationId="{765A375C-6DCA-01A1-8952-F03D56D697FC}"/>
          </ac:spMkLst>
        </pc:spChg>
        <pc:spChg chg="add mod">
          <ac:chgData name="Floriane DESILLE" userId="72fce566-2599-42e0-aa86-903092c036a9" providerId="ADAL" clId="{4E586BC9-3B92-49A9-9671-7375AFC9F0F8}" dt="2023-11-24T15:50:54.611" v="7972" actId="20577"/>
          <ac:spMkLst>
            <pc:docMk/>
            <pc:sldMk cId="1595412966" sldId="311"/>
            <ac:spMk id="8" creationId="{2FF5683D-B039-FFE8-7E4E-E99BF09368A3}"/>
          </ac:spMkLst>
        </pc:spChg>
        <pc:spChg chg="add del mod">
          <ac:chgData name="Floriane DESILLE" userId="72fce566-2599-42e0-aa86-903092c036a9" providerId="ADAL" clId="{4E586BC9-3B92-49A9-9671-7375AFC9F0F8}" dt="2023-11-20T14:29:25.045" v="7621" actId="478"/>
          <ac:spMkLst>
            <pc:docMk/>
            <pc:sldMk cId="1595412966" sldId="311"/>
            <ac:spMk id="10" creationId="{BDD1CE9A-09A1-767C-3E7E-6452F800F239}"/>
          </ac:spMkLst>
        </pc:spChg>
        <pc:spChg chg="add mod">
          <ac:chgData name="Floriane DESILLE" userId="72fce566-2599-42e0-aa86-903092c036a9" providerId="ADAL" clId="{4E586BC9-3B92-49A9-9671-7375AFC9F0F8}" dt="2023-11-20T14:12:09.138" v="7062"/>
          <ac:spMkLst>
            <pc:docMk/>
            <pc:sldMk cId="1595412966" sldId="311"/>
            <ac:spMk id="11" creationId="{8E6DED0A-2C9B-1049-7665-F4469BEA70F8}"/>
          </ac:spMkLst>
        </pc:spChg>
        <pc:spChg chg="del mod">
          <ac:chgData name="Floriane DESILLE" userId="72fce566-2599-42e0-aa86-903092c036a9" providerId="ADAL" clId="{4E586BC9-3B92-49A9-9671-7375AFC9F0F8}" dt="2023-11-20T14:12:08.924" v="7061" actId="478"/>
          <ac:spMkLst>
            <pc:docMk/>
            <pc:sldMk cId="1595412966" sldId="311"/>
            <ac:spMk id="14" creationId="{1DE6D00B-8490-4A4C-8BC1-B43BAAF33548}"/>
          </ac:spMkLst>
        </pc:spChg>
      </pc:sldChg>
      <pc:sldChg chg="addSp delSp modSp add del mod">
        <pc:chgData name="Floriane DESILLE" userId="72fce566-2599-42e0-aa86-903092c036a9" providerId="ADAL" clId="{4E586BC9-3B92-49A9-9671-7375AFC9F0F8}" dt="2023-11-20T14:06:39.022" v="6963" actId="47"/>
        <pc:sldMkLst>
          <pc:docMk/>
          <pc:sldMk cId="1582815697" sldId="312"/>
        </pc:sldMkLst>
        <pc:spChg chg="mod">
          <ac:chgData name="Floriane DESILLE" userId="72fce566-2599-42e0-aa86-903092c036a9" providerId="ADAL" clId="{4E586BC9-3B92-49A9-9671-7375AFC9F0F8}" dt="2023-11-20T13:27:47" v="5569" actId="1076"/>
          <ac:spMkLst>
            <pc:docMk/>
            <pc:sldMk cId="1582815697" sldId="312"/>
            <ac:spMk id="2" creationId="{F6CD1BD5-2876-0C3D-3982-248606B91C3E}"/>
          </ac:spMkLst>
        </pc:spChg>
        <pc:spChg chg="add del mod">
          <ac:chgData name="Floriane DESILLE" userId="72fce566-2599-42e0-aa86-903092c036a9" providerId="ADAL" clId="{4E586BC9-3B92-49A9-9671-7375AFC9F0F8}" dt="2023-11-13T12:46:18.134" v="1655" actId="478"/>
          <ac:spMkLst>
            <pc:docMk/>
            <pc:sldMk cId="1582815697" sldId="312"/>
            <ac:spMk id="3" creationId="{3DE9DD60-A175-C6AA-731C-A459541C2C3D}"/>
          </ac:spMkLst>
        </pc:spChg>
        <pc:spChg chg="add mod">
          <ac:chgData name="Floriane DESILLE" userId="72fce566-2599-42e0-aa86-903092c036a9" providerId="ADAL" clId="{4E586BC9-3B92-49A9-9671-7375AFC9F0F8}" dt="2023-11-20T13:28:43.757" v="5615" actId="1076"/>
          <ac:spMkLst>
            <pc:docMk/>
            <pc:sldMk cId="1582815697" sldId="312"/>
            <ac:spMk id="3" creationId="{EB89C293-5C29-CD8F-0777-AA9A55D1C251}"/>
          </ac:spMkLst>
        </pc:spChg>
        <pc:spChg chg="del mod">
          <ac:chgData name="Floriane DESILLE" userId="72fce566-2599-42e0-aa86-903092c036a9" providerId="ADAL" clId="{4E586BC9-3B92-49A9-9671-7375AFC9F0F8}" dt="2023-11-20T13:25:42.549" v="5551" actId="478"/>
          <ac:spMkLst>
            <pc:docMk/>
            <pc:sldMk cId="1582815697" sldId="312"/>
            <ac:spMk id="4" creationId="{234C9BD8-6CD3-EDB1-08AB-7AB7DE55B205}"/>
          </ac:spMkLst>
        </pc:spChg>
        <pc:spChg chg="add mod">
          <ac:chgData name="Floriane DESILLE" userId="72fce566-2599-42e0-aa86-903092c036a9" providerId="ADAL" clId="{4E586BC9-3B92-49A9-9671-7375AFC9F0F8}" dt="2023-11-20T13:25:07.763" v="5534"/>
          <ac:spMkLst>
            <pc:docMk/>
            <pc:sldMk cId="1582815697" sldId="312"/>
            <ac:spMk id="5" creationId="{A7AC8307-1797-2268-FB97-8D3B87C0873B}"/>
          </ac:spMkLst>
        </pc:spChg>
        <pc:spChg chg="del mod">
          <ac:chgData name="Floriane DESILLE" userId="72fce566-2599-42e0-aa86-903092c036a9" providerId="ADAL" clId="{4E586BC9-3B92-49A9-9671-7375AFC9F0F8}" dt="2023-11-13T12:48:38.059" v="1713" actId="478"/>
          <ac:spMkLst>
            <pc:docMk/>
            <pc:sldMk cId="1582815697" sldId="312"/>
            <ac:spMk id="5" creationId="{F425CB0A-D3D0-68CD-1AF2-585356CBF5E0}"/>
          </ac:spMkLst>
        </pc:spChg>
        <pc:spChg chg="add del mod">
          <ac:chgData name="Floriane DESILLE" userId="72fce566-2599-42e0-aa86-903092c036a9" providerId="ADAL" clId="{4E586BC9-3B92-49A9-9671-7375AFC9F0F8}" dt="2023-11-20T13:25:19.100" v="5538" actId="478"/>
          <ac:spMkLst>
            <pc:docMk/>
            <pc:sldMk cId="1582815697" sldId="312"/>
            <ac:spMk id="6" creationId="{23800286-B5EE-B553-8CA3-C238BEDEF375}"/>
          </ac:spMkLst>
        </pc:spChg>
        <pc:spChg chg="add del mod">
          <ac:chgData name="Floriane DESILLE" userId="72fce566-2599-42e0-aa86-903092c036a9" providerId="ADAL" clId="{4E586BC9-3B92-49A9-9671-7375AFC9F0F8}" dt="2023-11-20T13:25:17.133" v="5537" actId="478"/>
          <ac:spMkLst>
            <pc:docMk/>
            <pc:sldMk cId="1582815697" sldId="312"/>
            <ac:spMk id="8" creationId="{5D6663E2-B0AF-60C6-D9C6-10A4A583D3DE}"/>
          </ac:spMkLst>
        </pc:spChg>
        <pc:spChg chg="add mod">
          <ac:chgData name="Floriane DESILLE" userId="72fce566-2599-42e0-aa86-903092c036a9" providerId="ADAL" clId="{4E586BC9-3B92-49A9-9671-7375AFC9F0F8}" dt="2023-11-20T13:28:13.144" v="5611" actId="1036"/>
          <ac:spMkLst>
            <pc:docMk/>
            <pc:sldMk cId="1582815697" sldId="312"/>
            <ac:spMk id="9" creationId="{AB1EA912-83F5-EF76-C00C-9F6111013EDD}"/>
          </ac:spMkLst>
        </pc:spChg>
        <pc:spChg chg="add del mod">
          <ac:chgData name="Floriane DESILLE" userId="72fce566-2599-42e0-aa86-903092c036a9" providerId="ADAL" clId="{4E586BC9-3B92-49A9-9671-7375AFC9F0F8}" dt="2023-11-20T13:25:44.974" v="5552" actId="478"/>
          <ac:spMkLst>
            <pc:docMk/>
            <pc:sldMk cId="1582815697" sldId="312"/>
            <ac:spMk id="11" creationId="{EDA58D90-28D8-A39A-7D2E-84ECEA4370A9}"/>
          </ac:spMkLst>
        </pc:spChg>
        <pc:spChg chg="del">
          <ac:chgData name="Floriane DESILLE" userId="72fce566-2599-42e0-aa86-903092c036a9" providerId="ADAL" clId="{4E586BC9-3B92-49A9-9671-7375AFC9F0F8}" dt="2023-11-20T13:25:14.464" v="5535" actId="478"/>
          <ac:spMkLst>
            <pc:docMk/>
            <pc:sldMk cId="1582815697" sldId="312"/>
            <ac:spMk id="14" creationId="{1DE6D00B-8490-4A4C-8BC1-B43BAAF33548}"/>
          </ac:spMkLst>
        </pc:spChg>
      </pc:sldChg>
      <pc:sldChg chg="addSp delSp modSp add mod">
        <pc:chgData name="Floriane DESILLE" userId="72fce566-2599-42e0-aa86-903092c036a9" providerId="ADAL" clId="{4E586BC9-3B92-49A9-9671-7375AFC9F0F8}" dt="2023-11-20T14:42:55.318" v="7746" actId="20577"/>
        <pc:sldMkLst>
          <pc:docMk/>
          <pc:sldMk cId="3629764091" sldId="313"/>
        </pc:sldMkLst>
        <pc:spChg chg="add del mod">
          <ac:chgData name="Floriane DESILLE" userId="72fce566-2599-42e0-aa86-903092c036a9" providerId="ADAL" clId="{4E586BC9-3B92-49A9-9671-7375AFC9F0F8}" dt="2023-11-20T14:12:05.340" v="7059" actId="478"/>
          <ac:spMkLst>
            <pc:docMk/>
            <pc:sldMk cId="3629764091" sldId="313"/>
            <ac:spMk id="3" creationId="{64EC5234-DC98-53F4-D95A-D312D65FBAB7}"/>
          </ac:spMkLst>
        </pc:spChg>
        <pc:spChg chg="add mod">
          <ac:chgData name="Floriane DESILLE" userId="72fce566-2599-42e0-aa86-903092c036a9" providerId="ADAL" clId="{4E586BC9-3B92-49A9-9671-7375AFC9F0F8}" dt="2023-11-20T14:42:55.318" v="7746" actId="20577"/>
          <ac:spMkLst>
            <pc:docMk/>
            <pc:sldMk cId="3629764091" sldId="313"/>
            <ac:spMk id="3" creationId="{99BBEE57-83CE-0AD6-1521-0DF26F4D0943}"/>
          </ac:spMkLst>
        </pc:spChg>
        <pc:spChg chg="mod">
          <ac:chgData name="Floriane DESILLE" userId="72fce566-2599-42e0-aa86-903092c036a9" providerId="ADAL" clId="{4E586BC9-3B92-49A9-9671-7375AFC9F0F8}" dt="2023-11-20T13:30:13.566" v="5691" actId="1076"/>
          <ac:spMkLst>
            <pc:docMk/>
            <pc:sldMk cId="3629764091" sldId="313"/>
            <ac:spMk id="5" creationId="{5ABCB88D-0810-5512-3220-FB5B450DB53C}"/>
          </ac:spMkLst>
        </pc:spChg>
        <pc:spChg chg="mod">
          <ac:chgData name="Floriane DESILLE" userId="72fce566-2599-42e0-aa86-903092c036a9" providerId="ADAL" clId="{4E586BC9-3B92-49A9-9671-7375AFC9F0F8}" dt="2023-11-20T13:29:52.738" v="5681" actId="14100"/>
          <ac:spMkLst>
            <pc:docMk/>
            <pc:sldMk cId="3629764091" sldId="313"/>
            <ac:spMk id="6" creationId="{84D4BA23-CA18-F37C-D4EE-1ACD19FE9E82}"/>
          </ac:spMkLst>
        </pc:spChg>
        <pc:spChg chg="mod">
          <ac:chgData name="Floriane DESILLE" userId="72fce566-2599-42e0-aa86-903092c036a9" providerId="ADAL" clId="{4E586BC9-3B92-49A9-9671-7375AFC9F0F8}" dt="2023-11-20T14:07:38.860" v="6977" actId="14100"/>
          <ac:spMkLst>
            <pc:docMk/>
            <pc:sldMk cId="3629764091" sldId="313"/>
            <ac:spMk id="7" creationId="{0BCF4C20-8439-C1B3-F18F-62F9E9A0FAD9}"/>
          </ac:spMkLst>
        </pc:spChg>
        <pc:spChg chg="del">
          <ac:chgData name="Floriane DESILLE" userId="72fce566-2599-42e0-aa86-903092c036a9" providerId="ADAL" clId="{4E586BC9-3B92-49A9-9671-7375AFC9F0F8}" dt="2023-11-13T12:49:38.036" v="1776" actId="478"/>
          <ac:spMkLst>
            <pc:docMk/>
            <pc:sldMk cId="3629764091" sldId="313"/>
            <ac:spMk id="8" creationId="{0231E3C5-9299-5C4F-3CA9-D0954F972838}"/>
          </ac:spMkLst>
        </pc:spChg>
        <pc:spChg chg="add del mod">
          <ac:chgData name="Floriane DESILLE" userId="72fce566-2599-42e0-aa86-903092c036a9" providerId="ADAL" clId="{4E586BC9-3B92-49A9-9671-7375AFC9F0F8}" dt="2023-11-20T13:29:00.245" v="5618" actId="478"/>
          <ac:spMkLst>
            <pc:docMk/>
            <pc:sldMk cId="3629764091" sldId="313"/>
            <ac:spMk id="8" creationId="{D4CA0FDA-D6A0-7D1B-56C7-7CC835F6DB4D}"/>
          </ac:spMkLst>
        </pc:spChg>
        <pc:spChg chg="add mod">
          <ac:chgData name="Floriane DESILLE" userId="72fce566-2599-42e0-aa86-903092c036a9" providerId="ADAL" clId="{4E586BC9-3B92-49A9-9671-7375AFC9F0F8}" dt="2023-11-20T13:30:00.393" v="5683" actId="1076"/>
          <ac:spMkLst>
            <pc:docMk/>
            <pc:sldMk cId="3629764091" sldId="313"/>
            <ac:spMk id="11" creationId="{0B4DB060-6D1B-C7FB-C41D-D25C47EB2E46}"/>
          </ac:spMkLst>
        </pc:spChg>
        <pc:spChg chg="add mod">
          <ac:chgData name="Floriane DESILLE" userId="72fce566-2599-42e0-aa86-903092c036a9" providerId="ADAL" clId="{4E586BC9-3B92-49A9-9671-7375AFC9F0F8}" dt="2023-11-20T14:12:05.526" v="7060"/>
          <ac:spMkLst>
            <pc:docMk/>
            <pc:sldMk cId="3629764091" sldId="313"/>
            <ac:spMk id="12" creationId="{3B75D9E7-A3BD-8BDF-03F6-AD99CC390A90}"/>
          </ac:spMkLst>
        </pc:spChg>
        <pc:spChg chg="del">
          <ac:chgData name="Floriane DESILLE" userId="72fce566-2599-42e0-aa86-903092c036a9" providerId="ADAL" clId="{4E586BC9-3B92-49A9-9671-7375AFC9F0F8}" dt="2023-11-20T13:28:58.764" v="5617" actId="478"/>
          <ac:spMkLst>
            <pc:docMk/>
            <pc:sldMk cId="3629764091" sldId="313"/>
            <ac:spMk id="14" creationId="{1DE6D00B-8490-4A4C-8BC1-B43BAAF33548}"/>
          </ac:spMkLst>
        </pc:spChg>
        <pc:spChg chg="mod">
          <ac:chgData name="Floriane DESILLE" userId="72fce566-2599-42e0-aa86-903092c036a9" providerId="ADAL" clId="{4E586BC9-3B92-49A9-9671-7375AFC9F0F8}" dt="2023-11-20T14:09:17.697" v="7008" actId="20577"/>
          <ac:spMkLst>
            <pc:docMk/>
            <pc:sldMk cId="3629764091" sldId="313"/>
            <ac:spMk id="15" creationId="{11690501-7C60-4756-A896-DFAB98DE53A1}"/>
          </ac:spMkLst>
        </pc:spChg>
        <pc:picChg chg="add mod">
          <ac:chgData name="Floriane DESILLE" userId="72fce566-2599-42e0-aa86-903092c036a9" providerId="ADAL" clId="{4E586BC9-3B92-49A9-9671-7375AFC9F0F8}" dt="2023-11-20T13:30:06.567" v="5690" actId="1035"/>
          <ac:picMkLst>
            <pc:docMk/>
            <pc:sldMk cId="3629764091" sldId="313"/>
            <ac:picMk id="2" creationId="{00BFF460-1F8D-01AF-F2D5-7A54CB061B06}"/>
          </ac:picMkLst>
        </pc:picChg>
        <pc:picChg chg="del">
          <ac:chgData name="Floriane DESILLE" userId="72fce566-2599-42e0-aa86-903092c036a9" providerId="ADAL" clId="{4E586BC9-3B92-49A9-9671-7375AFC9F0F8}" dt="2023-11-13T12:49:16.294" v="1761" actId="478"/>
          <ac:picMkLst>
            <pc:docMk/>
            <pc:sldMk cId="3629764091" sldId="313"/>
            <ac:picMk id="3" creationId="{3BC75E56-82B3-BFAC-CFC6-D4DCE3622491}"/>
          </ac:picMkLst>
        </pc:picChg>
        <pc:picChg chg="del">
          <ac:chgData name="Floriane DESILLE" userId="72fce566-2599-42e0-aa86-903092c036a9" providerId="ADAL" clId="{4E586BC9-3B92-49A9-9671-7375AFC9F0F8}" dt="2023-11-13T12:49:40.066" v="1777" actId="478"/>
          <ac:picMkLst>
            <pc:docMk/>
            <pc:sldMk cId="3629764091" sldId="313"/>
            <ac:picMk id="4" creationId="{6D5A9351-E497-C159-EDBF-3D4455DDD47F}"/>
          </ac:picMkLst>
        </pc:picChg>
        <pc:picChg chg="add mod">
          <ac:chgData name="Floriane DESILLE" userId="72fce566-2599-42e0-aa86-903092c036a9" providerId="ADAL" clId="{4E586BC9-3B92-49A9-9671-7375AFC9F0F8}" dt="2023-11-20T13:29:38.989" v="5673" actId="1076"/>
          <ac:picMkLst>
            <pc:docMk/>
            <pc:sldMk cId="3629764091" sldId="313"/>
            <ac:picMk id="9" creationId="{701097F9-AC7F-71AD-1B9A-3078ED4257A9}"/>
          </ac:picMkLst>
        </pc:picChg>
        <pc:picChg chg="add mod">
          <ac:chgData name="Floriane DESILLE" userId="72fce566-2599-42e0-aa86-903092c036a9" providerId="ADAL" clId="{4E586BC9-3B92-49A9-9671-7375AFC9F0F8}" dt="2023-11-20T13:29:46.867" v="5677" actId="1076"/>
          <ac:picMkLst>
            <pc:docMk/>
            <pc:sldMk cId="3629764091" sldId="313"/>
            <ac:picMk id="10" creationId="{681FE633-AA09-C2E8-A33B-2821942E0E97}"/>
          </ac:picMkLst>
        </pc:picChg>
      </pc:sldChg>
      <pc:sldChg chg="addSp delSp modSp add mod">
        <pc:chgData name="Floriane DESILLE" userId="72fce566-2599-42e0-aa86-903092c036a9" providerId="ADAL" clId="{4E586BC9-3B92-49A9-9671-7375AFC9F0F8}" dt="2023-11-20T14:43:10.215" v="7754" actId="20577"/>
        <pc:sldMkLst>
          <pc:docMk/>
          <pc:sldMk cId="3054906248" sldId="314"/>
        </pc:sldMkLst>
        <pc:spChg chg="mod">
          <ac:chgData name="Floriane DESILLE" userId="72fce566-2599-42e0-aa86-903092c036a9" providerId="ADAL" clId="{4E586BC9-3B92-49A9-9671-7375AFC9F0F8}" dt="2023-11-20T13:33:49.443" v="5798" actId="14100"/>
          <ac:spMkLst>
            <pc:docMk/>
            <pc:sldMk cId="3054906248" sldId="314"/>
            <ac:spMk id="2" creationId="{F6CD1BD5-2876-0C3D-3982-248606B91C3E}"/>
          </ac:spMkLst>
        </pc:spChg>
        <pc:spChg chg="del">
          <ac:chgData name="Floriane DESILLE" userId="72fce566-2599-42e0-aa86-903092c036a9" providerId="ADAL" clId="{4E586BC9-3B92-49A9-9671-7375AFC9F0F8}" dt="2023-11-13T14:50:59.398" v="2033" actId="478"/>
          <ac:spMkLst>
            <pc:docMk/>
            <pc:sldMk cId="3054906248" sldId="314"/>
            <ac:spMk id="3" creationId="{1986C30E-8DAE-444E-224E-70CAF3D21868}"/>
          </ac:spMkLst>
        </pc:spChg>
        <pc:spChg chg="add del mod">
          <ac:chgData name="Floriane DESILLE" userId="72fce566-2599-42e0-aa86-903092c036a9" providerId="ADAL" clId="{4E586BC9-3B92-49A9-9671-7375AFC9F0F8}" dt="2023-11-20T14:11:58.216" v="7055" actId="478"/>
          <ac:spMkLst>
            <pc:docMk/>
            <pc:sldMk cId="3054906248" sldId="314"/>
            <ac:spMk id="3" creationId="{87733135-5FC8-B08B-2F9A-E7E2EC4081F0}"/>
          </ac:spMkLst>
        </pc:spChg>
        <pc:spChg chg="add mod">
          <ac:chgData name="Floriane DESILLE" userId="72fce566-2599-42e0-aa86-903092c036a9" providerId="ADAL" clId="{4E586BC9-3B92-49A9-9671-7375AFC9F0F8}" dt="2023-11-20T14:43:10.215" v="7754" actId="20577"/>
          <ac:spMkLst>
            <pc:docMk/>
            <pc:sldMk cId="3054906248" sldId="314"/>
            <ac:spMk id="3" creationId="{C4860BF3-97E0-BDE1-50D0-4607F8E18CA7}"/>
          </ac:spMkLst>
        </pc:spChg>
        <pc:spChg chg="mod">
          <ac:chgData name="Floriane DESILLE" userId="72fce566-2599-42e0-aa86-903092c036a9" providerId="ADAL" clId="{4E586BC9-3B92-49A9-9671-7375AFC9F0F8}" dt="2023-11-20T13:34:08.116" v="5801" actId="20577"/>
          <ac:spMkLst>
            <pc:docMk/>
            <pc:sldMk cId="3054906248" sldId="314"/>
            <ac:spMk id="4" creationId="{234C9BD8-6CD3-EDB1-08AB-7AB7DE55B205}"/>
          </ac:spMkLst>
        </pc:spChg>
        <pc:spChg chg="del mod">
          <ac:chgData name="Floriane DESILLE" userId="72fce566-2599-42e0-aa86-903092c036a9" providerId="ADAL" clId="{4E586BC9-3B92-49A9-9671-7375AFC9F0F8}" dt="2023-11-20T13:33:02.254" v="5786" actId="478"/>
          <ac:spMkLst>
            <pc:docMk/>
            <pc:sldMk cId="3054906248" sldId="314"/>
            <ac:spMk id="5" creationId="{F425CB0A-D3D0-68CD-1AF2-585356CBF5E0}"/>
          </ac:spMkLst>
        </pc:spChg>
        <pc:spChg chg="add mod">
          <ac:chgData name="Floriane DESILLE" userId="72fce566-2599-42e0-aa86-903092c036a9" providerId="ADAL" clId="{4E586BC9-3B92-49A9-9671-7375AFC9F0F8}" dt="2023-11-20T14:10:12.438" v="7020" actId="255"/>
          <ac:spMkLst>
            <pc:docMk/>
            <pc:sldMk cId="3054906248" sldId="314"/>
            <ac:spMk id="6" creationId="{0475B554-C8D8-9B38-BEE4-0BE6681E9DAA}"/>
          </ac:spMkLst>
        </pc:spChg>
        <pc:spChg chg="add del mod">
          <ac:chgData name="Floriane DESILLE" userId="72fce566-2599-42e0-aa86-903092c036a9" providerId="ADAL" clId="{4E586BC9-3B92-49A9-9671-7375AFC9F0F8}" dt="2023-11-20T13:32:41.988" v="5764" actId="478"/>
          <ac:spMkLst>
            <pc:docMk/>
            <pc:sldMk cId="3054906248" sldId="314"/>
            <ac:spMk id="8" creationId="{5F5F822C-21E1-EEE6-62DF-FDC591BAC844}"/>
          </ac:spMkLst>
        </pc:spChg>
        <pc:spChg chg="add mod">
          <ac:chgData name="Floriane DESILLE" userId="72fce566-2599-42e0-aa86-903092c036a9" providerId="ADAL" clId="{4E586BC9-3B92-49A9-9671-7375AFC9F0F8}" dt="2023-11-20T13:33:56.017" v="5799" actId="14100"/>
          <ac:spMkLst>
            <pc:docMk/>
            <pc:sldMk cId="3054906248" sldId="314"/>
            <ac:spMk id="9" creationId="{A3621647-996E-B785-1620-FD1C07398B97}"/>
          </ac:spMkLst>
        </pc:spChg>
        <pc:spChg chg="add mod">
          <ac:chgData name="Floriane DESILLE" userId="72fce566-2599-42e0-aa86-903092c036a9" providerId="ADAL" clId="{4E586BC9-3B92-49A9-9671-7375AFC9F0F8}" dt="2023-11-20T14:11:58.587" v="7056"/>
          <ac:spMkLst>
            <pc:docMk/>
            <pc:sldMk cId="3054906248" sldId="314"/>
            <ac:spMk id="10" creationId="{DFC1872F-2946-57C5-AF9D-D3879A8CBED4}"/>
          </ac:spMkLst>
        </pc:spChg>
        <pc:spChg chg="del">
          <ac:chgData name="Floriane DESILLE" userId="72fce566-2599-42e0-aa86-903092c036a9" providerId="ADAL" clId="{4E586BC9-3B92-49A9-9671-7375AFC9F0F8}" dt="2023-11-20T13:32:40.557" v="5763" actId="478"/>
          <ac:spMkLst>
            <pc:docMk/>
            <pc:sldMk cId="3054906248" sldId="314"/>
            <ac:spMk id="14" creationId="{1DE6D00B-8490-4A4C-8BC1-B43BAAF33548}"/>
          </ac:spMkLst>
        </pc:spChg>
      </pc:sldChg>
      <pc:sldChg chg="addSp delSp modSp add mod">
        <pc:chgData name="Floriane DESILLE" userId="72fce566-2599-42e0-aa86-903092c036a9" providerId="ADAL" clId="{4E586BC9-3B92-49A9-9671-7375AFC9F0F8}" dt="2023-11-24T15:48:34.190" v="7886" actId="20577"/>
        <pc:sldMkLst>
          <pc:docMk/>
          <pc:sldMk cId="3361631665" sldId="315"/>
        </pc:sldMkLst>
        <pc:spChg chg="mod">
          <ac:chgData name="Floriane DESILLE" userId="72fce566-2599-42e0-aa86-903092c036a9" providerId="ADAL" clId="{4E586BC9-3B92-49A9-9671-7375AFC9F0F8}" dt="2023-11-24T15:48:34.190" v="7886" actId="20577"/>
          <ac:spMkLst>
            <pc:docMk/>
            <pc:sldMk cId="3361631665" sldId="315"/>
            <ac:spMk id="2" creationId="{F6CD1BD5-2876-0C3D-3982-248606B91C3E}"/>
          </ac:spMkLst>
        </pc:spChg>
        <pc:spChg chg="add mod">
          <ac:chgData name="Floriane DESILLE" userId="72fce566-2599-42e0-aa86-903092c036a9" providerId="ADAL" clId="{4E586BC9-3B92-49A9-9671-7375AFC9F0F8}" dt="2023-11-20T14:43:14.054" v="7757" actId="6549"/>
          <ac:spMkLst>
            <pc:docMk/>
            <pc:sldMk cId="3361631665" sldId="315"/>
            <ac:spMk id="3" creationId="{1CF2F6B1-810A-6227-4204-F8E09A83CC26}"/>
          </ac:spMkLst>
        </pc:spChg>
        <pc:spChg chg="add del mod">
          <ac:chgData name="Floriane DESILLE" userId="72fce566-2599-42e0-aa86-903092c036a9" providerId="ADAL" clId="{4E586BC9-3B92-49A9-9671-7375AFC9F0F8}" dt="2023-11-20T14:11:52.547" v="7052" actId="478"/>
          <ac:spMkLst>
            <pc:docMk/>
            <pc:sldMk cId="3361631665" sldId="315"/>
            <ac:spMk id="3" creationId="{7BCB16EC-EA58-2B41-64B8-93BFE93D4DFE}"/>
          </ac:spMkLst>
        </pc:spChg>
        <pc:spChg chg="mod">
          <ac:chgData name="Floriane DESILLE" userId="72fce566-2599-42e0-aa86-903092c036a9" providerId="ADAL" clId="{4E586BC9-3B92-49A9-9671-7375AFC9F0F8}" dt="2023-11-20T13:39:17.358" v="5897" actId="5793"/>
          <ac:spMkLst>
            <pc:docMk/>
            <pc:sldMk cId="3361631665" sldId="315"/>
            <ac:spMk id="4" creationId="{234C9BD8-6CD3-EDB1-08AB-7AB7DE55B205}"/>
          </ac:spMkLst>
        </pc:spChg>
        <pc:spChg chg="del mod">
          <ac:chgData name="Floriane DESILLE" userId="72fce566-2599-42e0-aa86-903092c036a9" providerId="ADAL" clId="{4E586BC9-3B92-49A9-9671-7375AFC9F0F8}" dt="2023-11-20T13:35:19.326" v="5819" actId="478"/>
          <ac:spMkLst>
            <pc:docMk/>
            <pc:sldMk cId="3361631665" sldId="315"/>
            <ac:spMk id="5" creationId="{F425CB0A-D3D0-68CD-1AF2-585356CBF5E0}"/>
          </ac:spMkLst>
        </pc:spChg>
        <pc:spChg chg="mod">
          <ac:chgData name="Floriane DESILLE" userId="72fce566-2599-42e0-aa86-903092c036a9" providerId="ADAL" clId="{4E586BC9-3B92-49A9-9671-7375AFC9F0F8}" dt="2023-11-20T14:10:20.087" v="7022" actId="14100"/>
          <ac:spMkLst>
            <pc:docMk/>
            <pc:sldMk cId="3361631665" sldId="315"/>
            <ac:spMk id="6" creationId="{0475B554-C8D8-9B38-BEE4-0BE6681E9DAA}"/>
          </ac:spMkLst>
        </pc:spChg>
        <pc:spChg chg="add del mod">
          <ac:chgData name="Floriane DESILLE" userId="72fce566-2599-42e0-aa86-903092c036a9" providerId="ADAL" clId="{4E586BC9-3B92-49A9-9671-7375AFC9F0F8}" dt="2023-11-20T13:34:51.917" v="5809" actId="478"/>
          <ac:spMkLst>
            <pc:docMk/>
            <pc:sldMk cId="3361631665" sldId="315"/>
            <ac:spMk id="8" creationId="{3E646CA2-0560-5A65-0498-E4A33871D822}"/>
          </ac:spMkLst>
        </pc:spChg>
        <pc:spChg chg="add mod">
          <ac:chgData name="Floriane DESILLE" userId="72fce566-2599-42e0-aa86-903092c036a9" providerId="ADAL" clId="{4E586BC9-3B92-49A9-9671-7375AFC9F0F8}" dt="2023-11-20T13:35:16.827" v="5818"/>
          <ac:spMkLst>
            <pc:docMk/>
            <pc:sldMk cId="3361631665" sldId="315"/>
            <ac:spMk id="9" creationId="{D5C705B9-2DA2-40B7-012F-383BCE6A5111}"/>
          </ac:spMkLst>
        </pc:spChg>
        <pc:spChg chg="add mod">
          <ac:chgData name="Floriane DESILLE" userId="72fce566-2599-42e0-aa86-903092c036a9" providerId="ADAL" clId="{4E586BC9-3B92-49A9-9671-7375AFC9F0F8}" dt="2023-11-20T14:11:52.751" v="7053"/>
          <ac:spMkLst>
            <pc:docMk/>
            <pc:sldMk cId="3361631665" sldId="315"/>
            <ac:spMk id="10" creationId="{E691C34D-944C-70E5-9192-74549AAF7687}"/>
          </ac:spMkLst>
        </pc:spChg>
        <pc:spChg chg="del">
          <ac:chgData name="Floriane DESILLE" userId="72fce566-2599-42e0-aa86-903092c036a9" providerId="ADAL" clId="{4E586BC9-3B92-49A9-9671-7375AFC9F0F8}" dt="2023-11-20T13:34:50.193" v="5808" actId="478"/>
          <ac:spMkLst>
            <pc:docMk/>
            <pc:sldMk cId="3361631665" sldId="315"/>
            <ac:spMk id="14" creationId="{1DE6D00B-8490-4A4C-8BC1-B43BAAF33548}"/>
          </ac:spMkLst>
        </pc:spChg>
      </pc:sldChg>
      <pc:sldChg chg="addSp delSp modSp add mod">
        <pc:chgData name="Floriane DESILLE" userId="72fce566-2599-42e0-aa86-903092c036a9" providerId="ADAL" clId="{4E586BC9-3B92-49A9-9671-7375AFC9F0F8}" dt="2023-11-20T14:43:17.735" v="7760" actId="20577"/>
        <pc:sldMkLst>
          <pc:docMk/>
          <pc:sldMk cId="2979911380" sldId="316"/>
        </pc:sldMkLst>
        <pc:spChg chg="mod">
          <ac:chgData name="Floriane DESILLE" userId="72fce566-2599-42e0-aa86-903092c036a9" providerId="ADAL" clId="{4E586BC9-3B92-49A9-9671-7375AFC9F0F8}" dt="2023-11-20T13:40:38.625" v="5929" actId="14100"/>
          <ac:spMkLst>
            <pc:docMk/>
            <pc:sldMk cId="2979911380" sldId="316"/>
            <ac:spMk id="2" creationId="{F6CD1BD5-2876-0C3D-3982-248606B91C3E}"/>
          </ac:spMkLst>
        </pc:spChg>
        <pc:spChg chg="add mod">
          <ac:chgData name="Floriane DESILLE" userId="72fce566-2599-42e0-aa86-903092c036a9" providerId="ADAL" clId="{4E586BC9-3B92-49A9-9671-7375AFC9F0F8}" dt="2023-11-20T14:11:47.444" v="7051" actId="14100"/>
          <ac:spMkLst>
            <pc:docMk/>
            <pc:sldMk cId="2979911380" sldId="316"/>
            <ac:spMk id="3" creationId="{FA25143C-7920-16D6-4CCD-E29264E93524}"/>
          </ac:spMkLst>
        </pc:spChg>
        <pc:spChg chg="mod">
          <ac:chgData name="Floriane DESILLE" userId="72fce566-2599-42e0-aa86-903092c036a9" providerId="ADAL" clId="{4E586BC9-3B92-49A9-9671-7375AFC9F0F8}" dt="2023-11-20T13:40:30.372" v="5926" actId="1076"/>
          <ac:spMkLst>
            <pc:docMk/>
            <pc:sldMk cId="2979911380" sldId="316"/>
            <ac:spMk id="4" creationId="{234C9BD8-6CD3-EDB1-08AB-7AB7DE55B205}"/>
          </ac:spMkLst>
        </pc:spChg>
        <pc:spChg chg="add mod">
          <ac:chgData name="Floriane DESILLE" userId="72fce566-2599-42e0-aa86-903092c036a9" providerId="ADAL" clId="{4E586BC9-3B92-49A9-9671-7375AFC9F0F8}" dt="2023-11-20T14:43:17.735" v="7760" actId="20577"/>
          <ac:spMkLst>
            <pc:docMk/>
            <pc:sldMk cId="2979911380" sldId="316"/>
            <ac:spMk id="5" creationId="{5C325E89-F52F-6D87-80C7-57C9B1889EFA}"/>
          </ac:spMkLst>
        </pc:spChg>
        <pc:spChg chg="del mod">
          <ac:chgData name="Floriane DESILLE" userId="72fce566-2599-42e0-aa86-903092c036a9" providerId="ADAL" clId="{4E586BC9-3B92-49A9-9671-7375AFC9F0F8}" dt="2023-11-20T13:40:08.805" v="5915" actId="478"/>
          <ac:spMkLst>
            <pc:docMk/>
            <pc:sldMk cId="2979911380" sldId="316"/>
            <ac:spMk id="5" creationId="{F425CB0A-D3D0-68CD-1AF2-585356CBF5E0}"/>
          </ac:spMkLst>
        </pc:spChg>
        <pc:spChg chg="mod">
          <ac:chgData name="Floriane DESILLE" userId="72fce566-2599-42e0-aa86-903092c036a9" providerId="ADAL" clId="{4E586BC9-3B92-49A9-9671-7375AFC9F0F8}" dt="2023-11-20T14:10:31.262" v="7023" actId="255"/>
          <ac:spMkLst>
            <pc:docMk/>
            <pc:sldMk cId="2979911380" sldId="316"/>
            <ac:spMk id="6" creationId="{0475B554-C8D8-9B38-BEE4-0BE6681E9DAA}"/>
          </ac:spMkLst>
        </pc:spChg>
        <pc:spChg chg="add del mod">
          <ac:chgData name="Floriane DESILLE" userId="72fce566-2599-42e0-aa86-903092c036a9" providerId="ADAL" clId="{4E586BC9-3B92-49A9-9671-7375AFC9F0F8}" dt="2023-11-20T13:39:45.613" v="5899" actId="478"/>
          <ac:spMkLst>
            <pc:docMk/>
            <pc:sldMk cId="2979911380" sldId="316"/>
            <ac:spMk id="8" creationId="{D92E8978-64F2-47D3-63A2-05A429C88615}"/>
          </ac:spMkLst>
        </pc:spChg>
        <pc:spChg chg="add mod">
          <ac:chgData name="Floriane DESILLE" userId="72fce566-2599-42e0-aa86-903092c036a9" providerId="ADAL" clId="{4E586BC9-3B92-49A9-9671-7375AFC9F0F8}" dt="2023-11-20T13:39:51.750" v="5912" actId="20577"/>
          <ac:spMkLst>
            <pc:docMk/>
            <pc:sldMk cId="2979911380" sldId="316"/>
            <ac:spMk id="9" creationId="{0B29F570-DFD7-4CEF-4065-5A060A1CE3E4}"/>
          </ac:spMkLst>
        </pc:spChg>
        <pc:spChg chg="del">
          <ac:chgData name="Floriane DESILLE" userId="72fce566-2599-42e0-aa86-903092c036a9" providerId="ADAL" clId="{4E586BC9-3B92-49A9-9671-7375AFC9F0F8}" dt="2023-11-20T13:39:43.336" v="5898" actId="478"/>
          <ac:spMkLst>
            <pc:docMk/>
            <pc:sldMk cId="2979911380" sldId="316"/>
            <ac:spMk id="14" creationId="{1DE6D00B-8490-4A4C-8BC1-B43BAAF33548}"/>
          </ac:spMkLst>
        </pc:spChg>
      </pc:sldChg>
      <pc:sldChg chg="addSp delSp modSp add mod">
        <pc:chgData name="Floriane DESILLE" userId="72fce566-2599-42e0-aa86-903092c036a9" providerId="ADAL" clId="{4E586BC9-3B92-49A9-9671-7375AFC9F0F8}" dt="2023-11-20T14:43:22.944" v="7763" actId="20577"/>
        <pc:sldMkLst>
          <pc:docMk/>
          <pc:sldMk cId="139946137" sldId="317"/>
        </pc:sldMkLst>
        <pc:spChg chg="del mod">
          <ac:chgData name="Floriane DESILLE" userId="72fce566-2599-42e0-aa86-903092c036a9" providerId="ADAL" clId="{4E586BC9-3B92-49A9-9671-7375AFC9F0F8}" dt="2023-11-20T14:15:43.852" v="7180" actId="478"/>
          <ac:spMkLst>
            <pc:docMk/>
            <pc:sldMk cId="139946137" sldId="317"/>
            <ac:spMk id="2" creationId="{4D6101F7-689C-031B-1E45-7C6087EDF115}"/>
          </ac:spMkLst>
        </pc:spChg>
        <pc:spChg chg="add mod">
          <ac:chgData name="Floriane DESILLE" userId="72fce566-2599-42e0-aa86-903092c036a9" providerId="ADAL" clId="{4E586BC9-3B92-49A9-9671-7375AFC9F0F8}" dt="2023-11-20T14:43:22.944" v="7763" actId="20577"/>
          <ac:spMkLst>
            <pc:docMk/>
            <pc:sldMk cId="139946137" sldId="317"/>
            <ac:spMk id="2" creationId="{B7A43CFF-3374-38C1-D2C2-E9522B2A75A2}"/>
          </ac:spMkLst>
        </pc:spChg>
        <pc:spChg chg="add del mod">
          <ac:chgData name="Floriane DESILLE" userId="72fce566-2599-42e0-aa86-903092c036a9" providerId="ADAL" clId="{4E586BC9-3B92-49A9-9671-7375AFC9F0F8}" dt="2023-11-20T13:34:32.508" v="5806" actId="478"/>
          <ac:spMkLst>
            <pc:docMk/>
            <pc:sldMk cId="139946137" sldId="317"/>
            <ac:spMk id="3" creationId="{2F4F704B-7199-F7BC-B3CF-DF09CDE847F5}"/>
          </ac:spMkLst>
        </pc:spChg>
        <pc:spChg chg="add mod">
          <ac:chgData name="Floriane DESILLE" userId="72fce566-2599-42e0-aa86-903092c036a9" providerId="ADAL" clId="{4E586BC9-3B92-49A9-9671-7375AFC9F0F8}" dt="2023-11-20T14:25:57.018" v="7582" actId="20577"/>
          <ac:spMkLst>
            <pc:docMk/>
            <pc:sldMk cId="139946137" sldId="317"/>
            <ac:spMk id="5" creationId="{CA0644C4-7557-F214-075A-93B8276B274C}"/>
          </ac:spMkLst>
        </pc:spChg>
        <pc:spChg chg="add del">
          <ac:chgData name="Floriane DESILLE" userId="72fce566-2599-42e0-aa86-903092c036a9" providerId="ADAL" clId="{4E586BC9-3B92-49A9-9671-7375AFC9F0F8}" dt="2023-11-13T15:31:47.426" v="2869" actId="22"/>
          <ac:spMkLst>
            <pc:docMk/>
            <pc:sldMk cId="139946137" sldId="317"/>
            <ac:spMk id="6" creationId="{E43C0DD6-73C0-4261-C5C9-7B864A8F8EB4}"/>
          </ac:spMkLst>
        </pc:spChg>
        <pc:spChg chg="mod">
          <ac:chgData name="Floriane DESILLE" userId="72fce566-2599-42e0-aa86-903092c036a9" providerId="ADAL" clId="{4E586BC9-3B92-49A9-9671-7375AFC9F0F8}" dt="2023-11-20T14:15:22.396" v="7174" actId="1035"/>
          <ac:spMkLst>
            <pc:docMk/>
            <pc:sldMk cId="139946137" sldId="317"/>
            <ac:spMk id="7" creationId="{0BCF4C20-8439-C1B3-F18F-62F9E9A0FAD9}"/>
          </ac:spMkLst>
        </pc:spChg>
        <pc:spChg chg="mod">
          <ac:chgData name="Floriane DESILLE" userId="72fce566-2599-42e0-aa86-903092c036a9" providerId="ADAL" clId="{4E586BC9-3B92-49A9-9671-7375AFC9F0F8}" dt="2023-11-13T15:25:05.201" v="2659" actId="1076"/>
          <ac:spMkLst>
            <pc:docMk/>
            <pc:sldMk cId="139946137" sldId="317"/>
            <ac:spMk id="14" creationId="{1DE6D00B-8490-4A4C-8BC1-B43BAAF33548}"/>
          </ac:spMkLst>
        </pc:spChg>
        <pc:spChg chg="mod">
          <ac:chgData name="Floriane DESILLE" userId="72fce566-2599-42e0-aa86-903092c036a9" providerId="ADAL" clId="{4E586BC9-3B92-49A9-9671-7375AFC9F0F8}" dt="2023-11-20T14:17:24.369" v="7195" actId="20577"/>
          <ac:spMkLst>
            <pc:docMk/>
            <pc:sldMk cId="139946137" sldId="317"/>
            <ac:spMk id="15" creationId="{11690501-7C60-4756-A896-DFAB98DE53A1}"/>
          </ac:spMkLst>
        </pc:spChg>
        <pc:picChg chg="add mod">
          <ac:chgData name="Floriane DESILLE" userId="72fce566-2599-42e0-aa86-903092c036a9" providerId="ADAL" clId="{4E586BC9-3B92-49A9-9671-7375AFC9F0F8}" dt="2023-11-20T14:15:37.159" v="7178" actId="1076"/>
          <ac:picMkLst>
            <pc:docMk/>
            <pc:sldMk cId="139946137" sldId="317"/>
            <ac:picMk id="4" creationId="{82AD2549-56C9-FD9F-689E-ABAE3711C9FC}"/>
          </ac:picMkLst>
        </pc:picChg>
      </pc:sldChg>
      <pc:sldChg chg="addSp delSp modSp add mod ord">
        <pc:chgData name="Floriane DESILLE" userId="72fce566-2599-42e0-aa86-903092c036a9" providerId="ADAL" clId="{4E586BC9-3B92-49A9-9671-7375AFC9F0F8}" dt="2023-11-24T15:45:39.002" v="7880" actId="20577"/>
        <pc:sldMkLst>
          <pc:docMk/>
          <pc:sldMk cId="2964381298" sldId="318"/>
        </pc:sldMkLst>
        <pc:spChg chg="add del mod">
          <ac:chgData name="Floriane DESILLE" userId="72fce566-2599-42e0-aa86-903092c036a9" providerId="ADAL" clId="{4E586BC9-3B92-49A9-9671-7375AFC9F0F8}" dt="2023-11-20T14:12:02.185" v="7057" actId="478"/>
          <ac:spMkLst>
            <pc:docMk/>
            <pc:sldMk cId="2964381298" sldId="318"/>
            <ac:spMk id="2" creationId="{4F65292F-3E8C-C7CE-EBC8-B79C7B884E85}"/>
          </ac:spMkLst>
        </pc:spChg>
        <pc:spChg chg="add mod">
          <ac:chgData name="Floriane DESILLE" userId="72fce566-2599-42e0-aa86-903092c036a9" providerId="ADAL" clId="{4E586BC9-3B92-49A9-9671-7375AFC9F0F8}" dt="2023-11-20T14:42:59.631" v="7749" actId="20577"/>
          <ac:spMkLst>
            <pc:docMk/>
            <pc:sldMk cId="2964381298" sldId="318"/>
            <ac:spMk id="2" creationId="{D0EDCA61-41E4-438D-A6D1-14EECF6A342E}"/>
          </ac:spMkLst>
        </pc:spChg>
        <pc:spChg chg="del">
          <ac:chgData name="Floriane DESILLE" userId="72fce566-2599-42e0-aa86-903092c036a9" providerId="ADAL" clId="{4E586BC9-3B92-49A9-9671-7375AFC9F0F8}" dt="2023-11-13T15:05:48.816" v="2493" actId="478"/>
          <ac:spMkLst>
            <pc:docMk/>
            <pc:sldMk cId="2964381298" sldId="318"/>
            <ac:spMk id="2" creationId="{F6CD1BD5-2876-0C3D-3982-248606B91C3E}"/>
          </ac:spMkLst>
        </pc:spChg>
        <pc:spChg chg="add del mod">
          <ac:chgData name="Floriane DESILLE" userId="72fce566-2599-42e0-aa86-903092c036a9" providerId="ADAL" clId="{4E586BC9-3B92-49A9-9671-7375AFC9F0F8}" dt="2023-11-20T13:30:50.591" v="5708" actId="478"/>
          <ac:spMkLst>
            <pc:docMk/>
            <pc:sldMk cId="2964381298" sldId="318"/>
            <ac:spMk id="3" creationId="{E3FEC3E1-8948-F6AE-4233-FBB5B40DB803}"/>
          </ac:spMkLst>
        </pc:spChg>
        <pc:spChg chg="mod">
          <ac:chgData name="Floriane DESILLE" userId="72fce566-2599-42e0-aa86-903092c036a9" providerId="ADAL" clId="{4E586BC9-3B92-49A9-9671-7375AFC9F0F8}" dt="2023-11-24T15:45:34.633" v="7877" actId="20577"/>
          <ac:spMkLst>
            <pc:docMk/>
            <pc:sldMk cId="2964381298" sldId="318"/>
            <ac:spMk id="4" creationId="{234C9BD8-6CD3-EDB1-08AB-7AB7DE55B205}"/>
          </ac:spMkLst>
        </pc:spChg>
        <pc:spChg chg="del">
          <ac:chgData name="Floriane DESILLE" userId="72fce566-2599-42e0-aa86-903092c036a9" providerId="ADAL" clId="{4E586BC9-3B92-49A9-9671-7375AFC9F0F8}" dt="2023-11-13T15:05:40.513" v="2487" actId="478"/>
          <ac:spMkLst>
            <pc:docMk/>
            <pc:sldMk cId="2964381298" sldId="318"/>
            <ac:spMk id="5" creationId="{F425CB0A-D3D0-68CD-1AF2-585356CBF5E0}"/>
          </ac:spMkLst>
        </pc:spChg>
        <pc:spChg chg="mod">
          <ac:chgData name="Floriane DESILLE" userId="72fce566-2599-42e0-aa86-903092c036a9" providerId="ADAL" clId="{4E586BC9-3B92-49A9-9671-7375AFC9F0F8}" dt="2023-11-20T14:10:01.054" v="7017" actId="255"/>
          <ac:spMkLst>
            <pc:docMk/>
            <pc:sldMk cId="2964381298" sldId="318"/>
            <ac:spMk id="6" creationId="{0475B554-C8D8-9B38-BEE4-0BE6681E9DAA}"/>
          </ac:spMkLst>
        </pc:spChg>
        <pc:spChg chg="add mod">
          <ac:chgData name="Floriane DESILLE" userId="72fce566-2599-42e0-aa86-903092c036a9" providerId="ADAL" clId="{4E586BC9-3B92-49A9-9671-7375AFC9F0F8}" dt="2023-11-24T15:45:39.002" v="7880" actId="20577"/>
          <ac:spMkLst>
            <pc:docMk/>
            <pc:sldMk cId="2964381298" sldId="318"/>
            <ac:spMk id="7" creationId="{37CBDE4F-2AB3-9D89-EB18-5DA08142E05F}"/>
          </ac:spMkLst>
        </pc:spChg>
        <pc:spChg chg="add mod ord">
          <ac:chgData name="Floriane DESILLE" userId="72fce566-2599-42e0-aa86-903092c036a9" providerId="ADAL" clId="{4E586BC9-3B92-49A9-9671-7375AFC9F0F8}" dt="2023-11-20T13:32:06.652" v="5756" actId="1035"/>
          <ac:spMkLst>
            <pc:docMk/>
            <pc:sldMk cId="2964381298" sldId="318"/>
            <ac:spMk id="8" creationId="{54B5EF86-798C-9295-71F3-4E5B83C92426}"/>
          </ac:spMkLst>
        </pc:spChg>
        <pc:spChg chg="add mod ord">
          <ac:chgData name="Floriane DESILLE" userId="72fce566-2599-42e0-aa86-903092c036a9" providerId="ADAL" clId="{4E586BC9-3B92-49A9-9671-7375AFC9F0F8}" dt="2023-11-20T14:43:02.905" v="7750" actId="14100"/>
          <ac:spMkLst>
            <pc:docMk/>
            <pc:sldMk cId="2964381298" sldId="318"/>
            <ac:spMk id="9" creationId="{EBA307E6-207C-9820-CB18-D88D82C85316}"/>
          </ac:spMkLst>
        </pc:spChg>
        <pc:spChg chg="del">
          <ac:chgData name="Floriane DESILLE" userId="72fce566-2599-42e0-aa86-903092c036a9" providerId="ADAL" clId="{4E586BC9-3B92-49A9-9671-7375AFC9F0F8}" dt="2023-11-20T13:30:36.911" v="5693" actId="478"/>
          <ac:spMkLst>
            <pc:docMk/>
            <pc:sldMk cId="2964381298" sldId="318"/>
            <ac:spMk id="14" creationId="{1DE6D00B-8490-4A4C-8BC1-B43BAAF33548}"/>
          </ac:spMkLst>
        </pc:spChg>
        <pc:spChg chg="add del mod">
          <ac:chgData name="Floriane DESILLE" userId="72fce566-2599-42e0-aa86-903092c036a9" providerId="ADAL" clId="{4E586BC9-3B92-49A9-9671-7375AFC9F0F8}" dt="2023-11-20T13:30:38.750" v="5694" actId="478"/>
          <ac:spMkLst>
            <pc:docMk/>
            <pc:sldMk cId="2964381298" sldId="318"/>
            <ac:spMk id="15" creationId="{16D704A9-F932-861C-181C-F165C62E7229}"/>
          </ac:spMkLst>
        </pc:spChg>
        <pc:spChg chg="add mod">
          <ac:chgData name="Floriane DESILLE" userId="72fce566-2599-42e0-aa86-903092c036a9" providerId="ADAL" clId="{4E586BC9-3B92-49A9-9671-7375AFC9F0F8}" dt="2023-11-20T13:30:47.810" v="5707" actId="20577"/>
          <ac:spMkLst>
            <pc:docMk/>
            <pc:sldMk cId="2964381298" sldId="318"/>
            <ac:spMk id="17" creationId="{06C586CC-8102-808C-3D8E-9579C21D378F}"/>
          </ac:spMkLst>
        </pc:spChg>
        <pc:spChg chg="add del mod">
          <ac:chgData name="Floriane DESILLE" userId="72fce566-2599-42e0-aa86-903092c036a9" providerId="ADAL" clId="{4E586BC9-3B92-49A9-9671-7375AFC9F0F8}" dt="2023-11-20T13:32:11.193" v="5757" actId="478"/>
          <ac:spMkLst>
            <pc:docMk/>
            <pc:sldMk cId="2964381298" sldId="318"/>
            <ac:spMk id="22" creationId="{1DC80E5A-AD28-DB10-64EE-6334E9F4DEDB}"/>
          </ac:spMkLst>
        </pc:spChg>
        <pc:spChg chg="add mod">
          <ac:chgData name="Floriane DESILLE" userId="72fce566-2599-42e0-aa86-903092c036a9" providerId="ADAL" clId="{4E586BC9-3B92-49A9-9671-7375AFC9F0F8}" dt="2023-11-20T14:12:02.391" v="7058"/>
          <ac:spMkLst>
            <pc:docMk/>
            <pc:sldMk cId="2964381298" sldId="318"/>
            <ac:spMk id="33" creationId="{688F3F30-23B4-E229-6EB3-B1E6EAEC976A}"/>
          </ac:spMkLst>
        </pc:spChg>
        <pc:picChg chg="add mod">
          <ac:chgData name="Floriane DESILLE" userId="72fce566-2599-42e0-aa86-903092c036a9" providerId="ADAL" clId="{4E586BC9-3B92-49A9-9671-7375AFC9F0F8}" dt="2023-11-13T15:10:01.281" v="2538" actId="1076"/>
          <ac:picMkLst>
            <pc:docMk/>
            <pc:sldMk cId="2964381298" sldId="318"/>
            <ac:picMk id="10" creationId="{FBA1BA4F-3A94-0136-0A0F-C153128BACC0}"/>
          </ac:picMkLst>
        </pc:picChg>
        <pc:picChg chg="add mod">
          <ac:chgData name="Floriane DESILLE" userId="72fce566-2599-42e0-aa86-903092c036a9" providerId="ADAL" clId="{4E586BC9-3B92-49A9-9671-7375AFC9F0F8}" dt="2023-11-13T15:10:09.439" v="2542" actId="1076"/>
          <ac:picMkLst>
            <pc:docMk/>
            <pc:sldMk cId="2964381298" sldId="318"/>
            <ac:picMk id="11" creationId="{F01E1A29-6F6B-A033-AB62-A3155D8620DF}"/>
          </ac:picMkLst>
        </pc:picChg>
        <pc:picChg chg="add mod">
          <ac:chgData name="Floriane DESILLE" userId="72fce566-2599-42e0-aa86-903092c036a9" providerId="ADAL" clId="{4E586BC9-3B92-49A9-9671-7375AFC9F0F8}" dt="2023-11-13T15:10:16.518" v="2546" actId="1076"/>
          <ac:picMkLst>
            <pc:docMk/>
            <pc:sldMk cId="2964381298" sldId="318"/>
            <ac:picMk id="12" creationId="{17C6B4C6-3813-6812-DEAE-8B4E035A40CE}"/>
          </ac:picMkLst>
        </pc:picChg>
        <pc:picChg chg="add mod">
          <ac:chgData name="Floriane DESILLE" userId="72fce566-2599-42e0-aa86-903092c036a9" providerId="ADAL" clId="{4E586BC9-3B92-49A9-9671-7375AFC9F0F8}" dt="2023-11-13T15:11:31.305" v="2568" actId="1076"/>
          <ac:picMkLst>
            <pc:docMk/>
            <pc:sldMk cId="2964381298" sldId="318"/>
            <ac:picMk id="13" creationId="{46B38A29-3B3A-CF37-DC98-123BDE8BE24F}"/>
          </ac:picMkLst>
        </pc:picChg>
        <pc:picChg chg="add mod">
          <ac:chgData name="Floriane DESILLE" userId="72fce566-2599-42e0-aa86-903092c036a9" providerId="ADAL" clId="{4E586BC9-3B92-49A9-9671-7375AFC9F0F8}" dt="2023-11-13T15:10:17.696" v="2547" actId="1076"/>
          <ac:picMkLst>
            <pc:docMk/>
            <pc:sldMk cId="2964381298" sldId="318"/>
            <ac:picMk id="16" creationId="{F2B1A910-6E36-1AD9-AE04-6F2517537B59}"/>
          </ac:picMkLst>
        </pc:picChg>
        <pc:picChg chg="add mod">
          <ac:chgData name="Floriane DESILLE" userId="72fce566-2599-42e0-aa86-903092c036a9" providerId="ADAL" clId="{4E586BC9-3B92-49A9-9671-7375AFC9F0F8}" dt="2023-11-13T15:10:14.982" v="2545" actId="1076"/>
          <ac:picMkLst>
            <pc:docMk/>
            <pc:sldMk cId="2964381298" sldId="318"/>
            <ac:picMk id="18" creationId="{B1F6E173-1BC5-1E12-CCE4-6C4569FAB3B6}"/>
          </ac:picMkLst>
        </pc:picChg>
        <pc:picChg chg="add del mod">
          <ac:chgData name="Floriane DESILLE" userId="72fce566-2599-42e0-aa86-903092c036a9" providerId="ADAL" clId="{4E586BC9-3B92-49A9-9671-7375AFC9F0F8}" dt="2023-11-20T13:31:21.971" v="5712" actId="478"/>
          <ac:picMkLst>
            <pc:docMk/>
            <pc:sldMk cId="2964381298" sldId="318"/>
            <ac:picMk id="20" creationId="{D434394E-7B69-9339-A334-5F2E8D57F79E}"/>
          </ac:picMkLst>
        </pc:picChg>
        <pc:picChg chg="add mod">
          <ac:chgData name="Floriane DESILLE" userId="72fce566-2599-42e0-aa86-903092c036a9" providerId="ADAL" clId="{4E586BC9-3B92-49A9-9671-7375AFC9F0F8}" dt="2023-11-20T13:31:31.809" v="5720" actId="14100"/>
          <ac:picMkLst>
            <pc:docMk/>
            <pc:sldMk cId="2964381298" sldId="318"/>
            <ac:picMk id="21" creationId="{C26B6F07-02C0-8280-6DA1-BC15739C7D45}"/>
          </ac:picMkLst>
        </pc:picChg>
        <pc:picChg chg="add del mod">
          <ac:chgData name="Floriane DESILLE" userId="72fce566-2599-42e0-aa86-903092c036a9" providerId="ADAL" clId="{4E586BC9-3B92-49A9-9671-7375AFC9F0F8}" dt="2023-11-13T15:11:12.301" v="2559" actId="478"/>
          <ac:picMkLst>
            <pc:docMk/>
            <pc:sldMk cId="2964381298" sldId="318"/>
            <ac:picMk id="22" creationId="{E3A30F28-601B-B4C4-6BE9-9469461E3A58}"/>
          </ac:picMkLst>
        </pc:picChg>
        <pc:picChg chg="add del mod">
          <ac:chgData name="Floriane DESILLE" userId="72fce566-2599-42e0-aa86-903092c036a9" providerId="ADAL" clId="{4E586BC9-3B92-49A9-9671-7375AFC9F0F8}" dt="2023-11-20T13:32:19.912" v="5761" actId="478"/>
          <ac:picMkLst>
            <pc:docMk/>
            <pc:sldMk cId="2964381298" sldId="318"/>
            <ac:picMk id="23" creationId="{6A2BF6AD-36BD-06ED-A03C-21AC9BC37C63}"/>
          </ac:picMkLst>
        </pc:picChg>
        <pc:picChg chg="add mod">
          <ac:chgData name="Floriane DESILLE" userId="72fce566-2599-42e0-aa86-903092c036a9" providerId="ADAL" clId="{4E586BC9-3B92-49A9-9671-7375AFC9F0F8}" dt="2023-11-13T15:11:18.057" v="2566" actId="1076"/>
          <ac:picMkLst>
            <pc:docMk/>
            <pc:sldMk cId="2964381298" sldId="318"/>
            <ac:picMk id="24" creationId="{02B34988-98FB-1A00-74E7-61692DDA82D5}"/>
          </ac:picMkLst>
        </pc:picChg>
        <pc:picChg chg="add mod">
          <ac:chgData name="Floriane DESILLE" userId="72fce566-2599-42e0-aa86-903092c036a9" providerId="ADAL" clId="{4E586BC9-3B92-49A9-9671-7375AFC9F0F8}" dt="2023-11-20T13:32:01.939" v="5745" actId="1035"/>
          <ac:picMkLst>
            <pc:docMk/>
            <pc:sldMk cId="2964381298" sldId="318"/>
            <ac:picMk id="25" creationId="{2050B777-25F2-1794-58B3-3535A5031E51}"/>
          </ac:picMkLst>
        </pc:picChg>
        <pc:picChg chg="add mod modCrop">
          <ac:chgData name="Floriane DESILLE" userId="72fce566-2599-42e0-aa86-903092c036a9" providerId="ADAL" clId="{4E586BC9-3B92-49A9-9671-7375AFC9F0F8}" dt="2023-11-20T13:31:44.519" v="5732" actId="1035"/>
          <ac:picMkLst>
            <pc:docMk/>
            <pc:sldMk cId="2964381298" sldId="318"/>
            <ac:picMk id="26" creationId="{77D92313-45FB-C6E1-946E-D615EC5F26CD}"/>
          </ac:picMkLst>
        </pc:picChg>
        <pc:picChg chg="add del mod">
          <ac:chgData name="Floriane DESILLE" userId="72fce566-2599-42e0-aa86-903092c036a9" providerId="ADAL" clId="{4E586BC9-3B92-49A9-9671-7375AFC9F0F8}" dt="2023-11-20T13:32:18.214" v="5758" actId="478"/>
          <ac:picMkLst>
            <pc:docMk/>
            <pc:sldMk cId="2964381298" sldId="318"/>
            <ac:picMk id="27" creationId="{EDD14FEC-0ACD-6F36-06F6-19D6F5E4F932}"/>
          </ac:picMkLst>
        </pc:picChg>
        <pc:picChg chg="add del mod">
          <ac:chgData name="Floriane DESILLE" userId="72fce566-2599-42e0-aa86-903092c036a9" providerId="ADAL" clId="{4E586BC9-3B92-49A9-9671-7375AFC9F0F8}" dt="2023-11-13T15:22:57.796" v="2624" actId="478"/>
          <ac:picMkLst>
            <pc:docMk/>
            <pc:sldMk cId="2964381298" sldId="318"/>
            <ac:picMk id="28" creationId="{9A244ABF-A8FD-3829-9B40-3E254F0D83AE}"/>
          </ac:picMkLst>
        </pc:picChg>
        <pc:picChg chg="add del mod">
          <ac:chgData name="Floriane DESILLE" userId="72fce566-2599-42e0-aa86-903092c036a9" providerId="ADAL" clId="{4E586BC9-3B92-49A9-9671-7375AFC9F0F8}" dt="2023-11-20T13:32:19.463" v="5760" actId="478"/>
          <ac:picMkLst>
            <pc:docMk/>
            <pc:sldMk cId="2964381298" sldId="318"/>
            <ac:picMk id="28" creationId="{C2B7CC87-6C10-FDBB-9189-497C1808DE4D}"/>
          </ac:picMkLst>
        </pc:picChg>
        <pc:picChg chg="add mod">
          <ac:chgData name="Floriane DESILLE" userId="72fce566-2599-42e0-aa86-903092c036a9" providerId="ADAL" clId="{4E586BC9-3B92-49A9-9671-7375AFC9F0F8}" dt="2023-11-20T13:32:01.939" v="5745" actId="1035"/>
          <ac:picMkLst>
            <pc:docMk/>
            <pc:sldMk cId="2964381298" sldId="318"/>
            <ac:picMk id="29" creationId="{D31759A0-C7B1-3E89-E39C-E291F1B37CB2}"/>
          </ac:picMkLst>
        </pc:picChg>
        <pc:picChg chg="add del mod">
          <ac:chgData name="Floriane DESILLE" userId="72fce566-2599-42e0-aa86-903092c036a9" providerId="ADAL" clId="{4E586BC9-3B92-49A9-9671-7375AFC9F0F8}" dt="2023-11-20T13:32:19.077" v="5759" actId="478"/>
          <ac:picMkLst>
            <pc:docMk/>
            <pc:sldMk cId="2964381298" sldId="318"/>
            <ac:picMk id="30" creationId="{00B98D7B-A48C-6D5A-ED0F-349296C8CD38}"/>
          </ac:picMkLst>
        </pc:picChg>
        <pc:picChg chg="add del mod">
          <ac:chgData name="Floriane DESILLE" userId="72fce566-2599-42e0-aa86-903092c036a9" providerId="ADAL" clId="{4E586BC9-3B92-49A9-9671-7375AFC9F0F8}" dt="2023-11-13T15:23:56.859" v="2635" actId="478"/>
          <ac:picMkLst>
            <pc:docMk/>
            <pc:sldMk cId="2964381298" sldId="318"/>
            <ac:picMk id="30" creationId="{B2CCE59D-60CF-C399-7BF9-2B0B05B0ACFA}"/>
          </ac:picMkLst>
        </pc:picChg>
        <pc:picChg chg="add mod">
          <ac:chgData name="Floriane DESILLE" userId="72fce566-2599-42e0-aa86-903092c036a9" providerId="ADAL" clId="{4E586BC9-3B92-49A9-9671-7375AFC9F0F8}" dt="2023-11-20T13:32:01.939" v="5745" actId="1035"/>
          <ac:picMkLst>
            <pc:docMk/>
            <pc:sldMk cId="2964381298" sldId="318"/>
            <ac:picMk id="31" creationId="{7A657E6F-D27D-A075-5E12-1E66F2E50D69}"/>
          </ac:picMkLst>
        </pc:picChg>
        <pc:picChg chg="add mod">
          <ac:chgData name="Floriane DESILLE" userId="72fce566-2599-42e0-aa86-903092c036a9" providerId="ADAL" clId="{4E586BC9-3B92-49A9-9671-7375AFC9F0F8}" dt="2023-11-20T13:31:44.519" v="5732" actId="1035"/>
          <ac:picMkLst>
            <pc:docMk/>
            <pc:sldMk cId="2964381298" sldId="318"/>
            <ac:picMk id="32" creationId="{64F8A4C3-1516-51E2-EE30-CF8EA9FCA44B}"/>
          </ac:picMkLst>
        </pc:picChg>
        <pc:picChg chg="add mod">
          <ac:chgData name="Floriane DESILLE" userId="72fce566-2599-42e0-aa86-903092c036a9" providerId="ADAL" clId="{4E586BC9-3B92-49A9-9671-7375AFC9F0F8}" dt="2023-11-20T13:32:01.939" v="5745" actId="1035"/>
          <ac:picMkLst>
            <pc:docMk/>
            <pc:sldMk cId="2964381298" sldId="318"/>
            <ac:picMk id="34" creationId="{126ED7E0-3911-204A-5F3E-3C60E47C283B}"/>
          </ac:picMkLst>
        </pc:picChg>
        <pc:picChg chg="add mod">
          <ac:chgData name="Floriane DESILLE" userId="72fce566-2599-42e0-aa86-903092c036a9" providerId="ADAL" clId="{4E586BC9-3B92-49A9-9671-7375AFC9F0F8}" dt="2023-11-20T13:31:44.519" v="5732" actId="1035"/>
          <ac:picMkLst>
            <pc:docMk/>
            <pc:sldMk cId="2964381298" sldId="318"/>
            <ac:picMk id="36" creationId="{6D53864D-96F4-0B66-CC8B-521AF89FF6B9}"/>
          </ac:picMkLst>
        </pc:picChg>
        <pc:picChg chg="add mod">
          <ac:chgData name="Floriane DESILLE" userId="72fce566-2599-42e0-aa86-903092c036a9" providerId="ADAL" clId="{4E586BC9-3B92-49A9-9671-7375AFC9F0F8}" dt="2023-11-20T13:31:44.519" v="5732" actId="1035"/>
          <ac:picMkLst>
            <pc:docMk/>
            <pc:sldMk cId="2964381298" sldId="318"/>
            <ac:picMk id="38" creationId="{E6E38A82-0D7C-56B1-1A84-25251BCB2154}"/>
          </ac:picMkLst>
        </pc:picChg>
        <pc:picChg chg="add mod">
          <ac:chgData name="Floriane DESILLE" userId="72fce566-2599-42e0-aa86-903092c036a9" providerId="ADAL" clId="{4E586BC9-3B92-49A9-9671-7375AFC9F0F8}" dt="2023-11-13T15:23:43.981" v="2634" actId="1076"/>
          <ac:picMkLst>
            <pc:docMk/>
            <pc:sldMk cId="2964381298" sldId="318"/>
            <ac:picMk id="39" creationId="{4CF590B2-C70E-00C4-D3A0-8A93C1ADF2E7}"/>
          </ac:picMkLst>
        </pc:picChg>
        <pc:picChg chg="add mod">
          <ac:chgData name="Floriane DESILLE" userId="72fce566-2599-42e0-aa86-903092c036a9" providerId="ADAL" clId="{4E586BC9-3B92-49A9-9671-7375AFC9F0F8}" dt="2023-11-20T13:32:01.939" v="5745" actId="1035"/>
          <ac:picMkLst>
            <pc:docMk/>
            <pc:sldMk cId="2964381298" sldId="318"/>
            <ac:picMk id="41" creationId="{82AD34A8-5334-1762-9DFE-D603EDD7BF3D}"/>
          </ac:picMkLst>
        </pc:picChg>
      </pc:sldChg>
      <pc:sldChg chg="addSp delSp modSp add mod">
        <pc:chgData name="Floriane DESILLE" userId="72fce566-2599-42e0-aa86-903092c036a9" providerId="ADAL" clId="{4E586BC9-3B92-49A9-9671-7375AFC9F0F8}" dt="2023-11-20T14:43:53.274" v="7777"/>
        <pc:sldMkLst>
          <pc:docMk/>
          <pc:sldMk cId="636784497" sldId="319"/>
        </pc:sldMkLst>
        <pc:spChg chg="del">
          <ac:chgData name="Floriane DESILLE" userId="72fce566-2599-42e0-aa86-903092c036a9" providerId="ADAL" clId="{4E586BC9-3B92-49A9-9671-7375AFC9F0F8}" dt="2023-11-13T15:32:14.054" v="2872" actId="478"/>
          <ac:spMkLst>
            <pc:docMk/>
            <pc:sldMk cId="636784497" sldId="319"/>
            <ac:spMk id="2" creationId="{4D6101F7-689C-031B-1E45-7C6087EDF115}"/>
          </ac:spMkLst>
        </pc:spChg>
        <pc:spChg chg="add mod">
          <ac:chgData name="Floriane DESILLE" userId="72fce566-2599-42e0-aa86-903092c036a9" providerId="ADAL" clId="{4E586BC9-3B92-49A9-9671-7375AFC9F0F8}" dt="2023-11-20T14:11:39.312" v="7043" actId="14100"/>
          <ac:spMkLst>
            <pc:docMk/>
            <pc:sldMk cId="636784497" sldId="319"/>
            <ac:spMk id="2" creationId="{6018D970-652E-B148-5B47-A42A67311DE9}"/>
          </ac:spMkLst>
        </pc:spChg>
        <pc:spChg chg="add mod">
          <ac:chgData name="Floriane DESILLE" userId="72fce566-2599-42e0-aa86-903092c036a9" providerId="ADAL" clId="{4E586BC9-3B92-49A9-9671-7375AFC9F0F8}" dt="2023-11-20T14:43:34.919" v="7776" actId="20577"/>
          <ac:spMkLst>
            <pc:docMk/>
            <pc:sldMk cId="636784497" sldId="319"/>
            <ac:spMk id="3" creationId="{D8309C13-4507-986A-5DBD-F9AF05CC065E}"/>
          </ac:spMkLst>
        </pc:spChg>
        <pc:spChg chg="add del mod">
          <ac:chgData name="Floriane DESILLE" userId="72fce566-2599-42e0-aa86-903092c036a9" providerId="ADAL" clId="{4E586BC9-3B92-49A9-9671-7375AFC9F0F8}" dt="2023-11-20T14:17:45.636" v="7198" actId="478"/>
          <ac:spMkLst>
            <pc:docMk/>
            <pc:sldMk cId="636784497" sldId="319"/>
            <ac:spMk id="3" creationId="{DD0E4890-498E-AFD3-E095-523A1F84FBE5}"/>
          </ac:spMkLst>
        </pc:spChg>
        <pc:spChg chg="add del mod">
          <ac:chgData name="Floriane DESILLE" userId="72fce566-2599-42e0-aa86-903092c036a9" providerId="ADAL" clId="{4E586BC9-3B92-49A9-9671-7375AFC9F0F8}" dt="2023-11-13T15:49:41.899" v="3313" actId="478"/>
          <ac:spMkLst>
            <pc:docMk/>
            <pc:sldMk cId="636784497" sldId="319"/>
            <ac:spMk id="5" creationId="{5D42A78C-4DBB-A90D-3442-FC4041ED9436}"/>
          </ac:spMkLst>
        </pc:spChg>
        <pc:spChg chg="add del mod">
          <ac:chgData name="Floriane DESILLE" userId="72fce566-2599-42e0-aa86-903092c036a9" providerId="ADAL" clId="{4E586BC9-3B92-49A9-9671-7375AFC9F0F8}" dt="2023-11-20T14:13:56.609" v="7120" actId="478"/>
          <ac:spMkLst>
            <pc:docMk/>
            <pc:sldMk cId="636784497" sldId="319"/>
            <ac:spMk id="6" creationId="{BE4EFE5F-776A-B862-0E89-5DA1B67063A9}"/>
          </ac:spMkLst>
        </pc:spChg>
        <pc:spChg chg="add del mod">
          <ac:chgData name="Floriane DESILLE" userId="72fce566-2599-42e0-aa86-903092c036a9" providerId="ADAL" clId="{4E586BC9-3B92-49A9-9671-7375AFC9F0F8}" dt="2023-11-13T15:49:42.658" v="3314" actId="478"/>
          <ac:spMkLst>
            <pc:docMk/>
            <pc:sldMk cId="636784497" sldId="319"/>
            <ac:spMk id="6" creationId="{C28CDC36-9850-1C21-83CE-40F418F50ADC}"/>
          </ac:spMkLst>
        </pc:spChg>
        <pc:spChg chg="del mod">
          <ac:chgData name="Floriane DESILLE" userId="72fce566-2599-42e0-aa86-903092c036a9" providerId="ADAL" clId="{4E586BC9-3B92-49A9-9671-7375AFC9F0F8}" dt="2023-11-13T15:34:15.640" v="2908" actId="478"/>
          <ac:spMkLst>
            <pc:docMk/>
            <pc:sldMk cId="636784497" sldId="319"/>
            <ac:spMk id="7" creationId="{0BCF4C20-8439-C1B3-F18F-62F9E9A0FAD9}"/>
          </ac:spMkLst>
        </pc:spChg>
        <pc:spChg chg="add del mod">
          <ac:chgData name="Floriane DESILLE" userId="72fce566-2599-42e0-aa86-903092c036a9" providerId="ADAL" clId="{4E586BC9-3B92-49A9-9671-7375AFC9F0F8}" dt="2023-11-20T14:17:47.325" v="7199" actId="478"/>
          <ac:spMkLst>
            <pc:docMk/>
            <pc:sldMk cId="636784497" sldId="319"/>
            <ac:spMk id="8" creationId="{AE8614E2-E605-3BFB-5C00-1884E2CAD6E2}"/>
          </ac:spMkLst>
        </pc:spChg>
        <pc:spChg chg="add del mod">
          <ac:chgData name="Floriane DESILLE" userId="72fce566-2599-42e0-aa86-903092c036a9" providerId="ADAL" clId="{4E586BC9-3B92-49A9-9671-7375AFC9F0F8}" dt="2023-11-20T14:19:58.273" v="7370" actId="478"/>
          <ac:spMkLst>
            <pc:docMk/>
            <pc:sldMk cId="636784497" sldId="319"/>
            <ac:spMk id="9" creationId="{255F4CB7-D9AA-3D68-5C85-EE5A6AC79226}"/>
          </ac:spMkLst>
        </pc:spChg>
        <pc:spChg chg="add del mod">
          <ac:chgData name="Floriane DESILLE" userId="72fce566-2599-42e0-aa86-903092c036a9" providerId="ADAL" clId="{4E586BC9-3B92-49A9-9671-7375AFC9F0F8}" dt="2023-11-13T15:34:14.671" v="2907" actId="478"/>
          <ac:spMkLst>
            <pc:docMk/>
            <pc:sldMk cId="636784497" sldId="319"/>
            <ac:spMk id="9" creationId="{503101AA-18FA-4018-8852-08571AE3FC13}"/>
          </ac:spMkLst>
        </pc:spChg>
        <pc:spChg chg="add mod">
          <ac:chgData name="Floriane DESILLE" userId="72fce566-2599-42e0-aa86-903092c036a9" providerId="ADAL" clId="{4E586BC9-3B92-49A9-9671-7375AFC9F0F8}" dt="2023-11-20T14:18:46.416" v="7238" actId="20577"/>
          <ac:spMkLst>
            <pc:docMk/>
            <pc:sldMk cId="636784497" sldId="319"/>
            <ac:spMk id="10" creationId="{1FCB4266-4406-E92F-C66E-B7AA7B7CEE13}"/>
          </ac:spMkLst>
        </pc:spChg>
        <pc:spChg chg="add mod ord">
          <ac:chgData name="Floriane DESILLE" userId="72fce566-2599-42e0-aa86-903092c036a9" providerId="ADAL" clId="{4E586BC9-3B92-49A9-9671-7375AFC9F0F8}" dt="2023-11-20T14:43:30.249" v="7773" actId="1037"/>
          <ac:spMkLst>
            <pc:docMk/>
            <pc:sldMk cId="636784497" sldId="319"/>
            <ac:spMk id="12" creationId="{7902BC79-A14A-28EE-C6E5-9C4E58C9811D}"/>
          </ac:spMkLst>
        </pc:spChg>
        <pc:spChg chg="add del mod">
          <ac:chgData name="Floriane DESILLE" userId="72fce566-2599-42e0-aa86-903092c036a9" providerId="ADAL" clId="{4E586BC9-3B92-49A9-9671-7375AFC9F0F8}" dt="2023-11-20T14:19:58.273" v="7370" actId="478"/>
          <ac:spMkLst>
            <pc:docMk/>
            <pc:sldMk cId="636784497" sldId="319"/>
            <ac:spMk id="13" creationId="{705029BD-48E7-219A-94A7-FAC13B4E8203}"/>
          </ac:spMkLst>
        </pc:spChg>
        <pc:spChg chg="add del">
          <ac:chgData name="Floriane DESILLE" userId="72fce566-2599-42e0-aa86-903092c036a9" providerId="ADAL" clId="{4E586BC9-3B92-49A9-9671-7375AFC9F0F8}" dt="2023-11-20T14:17:43.783" v="7197" actId="478"/>
          <ac:spMkLst>
            <pc:docMk/>
            <pc:sldMk cId="636784497" sldId="319"/>
            <ac:spMk id="14" creationId="{1DE6D00B-8490-4A4C-8BC1-B43BAAF33548}"/>
          </ac:spMkLst>
        </pc:spChg>
        <pc:spChg chg="del mod">
          <ac:chgData name="Floriane DESILLE" userId="72fce566-2599-42e0-aa86-903092c036a9" providerId="ADAL" clId="{4E586BC9-3B92-49A9-9671-7375AFC9F0F8}" dt="2023-11-13T15:34:10.761" v="2906" actId="478"/>
          <ac:spMkLst>
            <pc:docMk/>
            <pc:sldMk cId="636784497" sldId="319"/>
            <ac:spMk id="15" creationId="{11690501-7C60-4756-A896-DFAB98DE53A1}"/>
          </ac:spMkLst>
        </pc:spChg>
        <pc:spChg chg="add mod">
          <ac:chgData name="Floriane DESILLE" userId="72fce566-2599-42e0-aa86-903092c036a9" providerId="ADAL" clId="{4E586BC9-3B92-49A9-9671-7375AFC9F0F8}" dt="2023-11-20T14:26:06.711" v="7592" actId="20577"/>
          <ac:spMkLst>
            <pc:docMk/>
            <pc:sldMk cId="636784497" sldId="319"/>
            <ac:spMk id="15" creationId="{1BD80EF3-6299-4F35-11F2-59760F95ADEE}"/>
          </ac:spMkLst>
        </pc:spChg>
        <pc:spChg chg="add mod">
          <ac:chgData name="Floriane DESILLE" userId="72fce566-2599-42e0-aa86-903092c036a9" providerId="ADAL" clId="{4E586BC9-3B92-49A9-9671-7375AFC9F0F8}" dt="2023-11-20T14:22:52.099" v="7440" actId="1037"/>
          <ac:spMkLst>
            <pc:docMk/>
            <pc:sldMk cId="636784497" sldId="319"/>
            <ac:spMk id="16" creationId="{D7DF8C3B-2509-DFE1-9643-C56A4D93B848}"/>
          </ac:spMkLst>
        </pc:spChg>
        <pc:spChg chg="add mod">
          <ac:chgData name="Floriane DESILLE" userId="72fce566-2599-42e0-aa86-903092c036a9" providerId="ADAL" clId="{4E586BC9-3B92-49A9-9671-7375AFC9F0F8}" dt="2023-11-20T14:22:52.099" v="7440" actId="1037"/>
          <ac:spMkLst>
            <pc:docMk/>
            <pc:sldMk cId="636784497" sldId="319"/>
            <ac:spMk id="17" creationId="{70C82528-0A22-9BEE-A697-A7E4BABCD793}"/>
          </ac:spMkLst>
        </pc:spChg>
        <pc:spChg chg="add mod ord">
          <ac:chgData name="Floriane DESILLE" userId="72fce566-2599-42e0-aa86-903092c036a9" providerId="ADAL" clId="{4E586BC9-3B92-49A9-9671-7375AFC9F0F8}" dt="2023-11-20T14:43:27.673" v="7764" actId="14100"/>
          <ac:spMkLst>
            <pc:docMk/>
            <pc:sldMk cId="636784497" sldId="319"/>
            <ac:spMk id="18" creationId="{A4C6AADC-EDD9-E2DA-172D-8653170BF1F1}"/>
          </ac:spMkLst>
        </pc:spChg>
        <pc:picChg chg="del">
          <ac:chgData name="Floriane DESILLE" userId="72fce566-2599-42e0-aa86-903092c036a9" providerId="ADAL" clId="{4E586BC9-3B92-49A9-9671-7375AFC9F0F8}" dt="2023-11-20T14:13:39.543" v="7074" actId="478"/>
          <ac:picMkLst>
            <pc:docMk/>
            <pc:sldMk cId="636784497" sldId="319"/>
            <ac:picMk id="4" creationId="{82AD2549-56C9-FD9F-689E-ABAE3711C9FC}"/>
          </ac:picMkLst>
        </pc:picChg>
        <pc:picChg chg="add mod">
          <ac:chgData name="Floriane DESILLE" userId="72fce566-2599-42e0-aa86-903092c036a9" providerId="ADAL" clId="{4E586BC9-3B92-49A9-9671-7375AFC9F0F8}" dt="2023-11-20T14:43:53.274" v="7777"/>
          <ac:picMkLst>
            <pc:docMk/>
            <pc:sldMk cId="636784497" sldId="319"/>
            <ac:picMk id="11" creationId="{57B2AFBC-8743-33D2-E04C-8B6466127061}"/>
          </ac:picMkLst>
        </pc:picChg>
      </pc:sldChg>
      <pc:sldChg chg="addSp delSp modSp add mod">
        <pc:chgData name="Floriane DESILLE" userId="72fce566-2599-42e0-aa86-903092c036a9" providerId="ADAL" clId="{4E586BC9-3B92-49A9-9671-7375AFC9F0F8}" dt="2023-11-27T16:29:33.486" v="8132" actId="20577"/>
        <pc:sldMkLst>
          <pc:docMk/>
          <pc:sldMk cId="1407656424" sldId="320"/>
        </pc:sldMkLst>
        <pc:spChg chg="del">
          <ac:chgData name="Floriane DESILLE" userId="72fce566-2599-42e0-aa86-903092c036a9" providerId="ADAL" clId="{4E586BC9-3B92-49A9-9671-7375AFC9F0F8}" dt="2023-11-13T15:37:01.401" v="3010" actId="478"/>
          <ac:spMkLst>
            <pc:docMk/>
            <pc:sldMk cId="1407656424" sldId="320"/>
            <ac:spMk id="2" creationId="{4D6101F7-689C-031B-1E45-7C6087EDF115}"/>
          </ac:spMkLst>
        </pc:spChg>
        <pc:spChg chg="add mod">
          <ac:chgData name="Floriane DESILLE" userId="72fce566-2599-42e0-aa86-903092c036a9" providerId="ADAL" clId="{4E586BC9-3B92-49A9-9671-7375AFC9F0F8}" dt="2023-11-20T14:17:39.481" v="7196"/>
          <ac:spMkLst>
            <pc:docMk/>
            <pc:sldMk cId="1407656424" sldId="320"/>
            <ac:spMk id="2" creationId="{C4FFEE1E-E763-1DAE-FB0D-41DD300DAD31}"/>
          </ac:spMkLst>
        </pc:spChg>
        <pc:spChg chg="mod">
          <ac:chgData name="Floriane DESILLE" userId="72fce566-2599-42e0-aa86-903092c036a9" providerId="ADAL" clId="{4E586BC9-3B92-49A9-9671-7375AFC9F0F8}" dt="2023-11-27T16:29:33.486" v="8132" actId="20577"/>
          <ac:spMkLst>
            <pc:docMk/>
            <pc:sldMk cId="1407656424" sldId="320"/>
            <ac:spMk id="5" creationId="{30ACB56B-97C3-DE61-8CDC-AAB8C601E7FF}"/>
          </ac:spMkLst>
        </pc:spChg>
        <pc:spChg chg="mod">
          <ac:chgData name="Floriane DESILLE" userId="72fce566-2599-42e0-aa86-903092c036a9" providerId="ADAL" clId="{4E586BC9-3B92-49A9-9671-7375AFC9F0F8}" dt="2023-11-20T14:23:07.779" v="7474" actId="1035"/>
          <ac:spMkLst>
            <pc:docMk/>
            <pc:sldMk cId="1407656424" sldId="320"/>
            <ac:spMk id="6" creationId="{21491CC8-EE54-83CF-FA59-E6A53B4597D8}"/>
          </ac:spMkLst>
        </pc:spChg>
        <pc:spChg chg="add mod">
          <ac:chgData name="Floriane DESILLE" userId="72fce566-2599-42e0-aa86-903092c036a9" providerId="ADAL" clId="{4E586BC9-3B92-49A9-9671-7375AFC9F0F8}" dt="2023-11-20T14:43:59.288" v="7782" actId="6549"/>
          <ac:spMkLst>
            <pc:docMk/>
            <pc:sldMk cId="1407656424" sldId="320"/>
            <ac:spMk id="7" creationId="{D58A87E9-196F-546B-8D1A-6232918CF38D}"/>
          </ac:spMkLst>
        </pc:spChg>
        <pc:spChg chg="add del mod">
          <ac:chgData name="Floriane DESILLE" userId="72fce566-2599-42e0-aa86-903092c036a9" providerId="ADAL" clId="{4E586BC9-3B92-49A9-9671-7375AFC9F0F8}" dt="2023-11-27T16:26:25.333" v="8063"/>
          <ac:spMkLst>
            <pc:docMk/>
            <pc:sldMk cId="1407656424" sldId="320"/>
            <ac:spMk id="8" creationId="{6C5CA03D-EE4E-A632-0F13-0905122F7913}"/>
          </ac:spMkLst>
        </pc:spChg>
        <pc:spChg chg="add del mod">
          <ac:chgData name="Floriane DESILLE" userId="72fce566-2599-42e0-aa86-903092c036a9" providerId="ADAL" clId="{4E586BC9-3B92-49A9-9671-7375AFC9F0F8}" dt="2023-11-20T14:23:02.657" v="7442" actId="478"/>
          <ac:spMkLst>
            <pc:docMk/>
            <pc:sldMk cId="1407656424" sldId="320"/>
            <ac:spMk id="8" creationId="{AEF3981E-6B61-21F3-1CBE-322C70918EFD}"/>
          </ac:spMkLst>
        </pc:spChg>
        <pc:spChg chg="add del mod">
          <ac:chgData name="Floriane DESILLE" userId="72fce566-2599-42e0-aa86-903092c036a9" providerId="ADAL" clId="{4E586BC9-3B92-49A9-9671-7375AFC9F0F8}" dt="2023-11-27T16:26:25.333" v="8063"/>
          <ac:spMkLst>
            <pc:docMk/>
            <pc:sldMk cId="1407656424" sldId="320"/>
            <ac:spMk id="9" creationId="{9C49F346-07FE-64A6-6503-86AE06530057}"/>
          </ac:spMkLst>
        </pc:spChg>
        <pc:spChg chg="mod">
          <ac:chgData name="Floriane DESILLE" userId="72fce566-2599-42e0-aa86-903092c036a9" providerId="ADAL" clId="{4E586BC9-3B92-49A9-9671-7375AFC9F0F8}" dt="2023-11-20T14:23:25.013" v="7496" actId="1076"/>
          <ac:spMkLst>
            <pc:docMk/>
            <pc:sldMk cId="1407656424" sldId="320"/>
            <ac:spMk id="10" creationId="{7DA287D5-15B0-2BB0-1AE2-D8168C7E3BEE}"/>
          </ac:spMkLst>
        </pc:spChg>
        <pc:spChg chg="mod">
          <ac:chgData name="Floriane DESILLE" userId="72fce566-2599-42e0-aa86-903092c036a9" providerId="ADAL" clId="{4E586BC9-3B92-49A9-9671-7375AFC9F0F8}" dt="2023-11-20T14:23:25.013" v="7496" actId="1076"/>
          <ac:spMkLst>
            <pc:docMk/>
            <pc:sldMk cId="1407656424" sldId="320"/>
            <ac:spMk id="11" creationId="{2049D649-F0E2-7D9B-DC65-9DC44D5D201E}"/>
          </ac:spMkLst>
        </pc:spChg>
        <pc:spChg chg="add del mod">
          <ac:chgData name="Floriane DESILLE" userId="72fce566-2599-42e0-aa86-903092c036a9" providerId="ADAL" clId="{4E586BC9-3B92-49A9-9671-7375AFC9F0F8}" dt="2023-11-27T16:29:26.879" v="8129" actId="478"/>
          <ac:spMkLst>
            <pc:docMk/>
            <pc:sldMk cId="1407656424" sldId="320"/>
            <ac:spMk id="12" creationId="{A46FD0B9-044D-5319-E973-9F6469F97E27}"/>
          </ac:spMkLst>
        </pc:spChg>
        <pc:spChg chg="add del mod">
          <ac:chgData name="Floriane DESILLE" userId="72fce566-2599-42e0-aa86-903092c036a9" providerId="ADAL" clId="{4E586BC9-3B92-49A9-9671-7375AFC9F0F8}" dt="2023-11-27T16:29:25.031" v="8128" actId="478"/>
          <ac:spMkLst>
            <pc:docMk/>
            <pc:sldMk cId="1407656424" sldId="320"/>
            <ac:spMk id="13" creationId="{716F65BC-6083-635B-862E-D64A39DD7587}"/>
          </ac:spMkLst>
        </pc:spChg>
        <pc:spChg chg="del mod">
          <ac:chgData name="Floriane DESILLE" userId="72fce566-2599-42e0-aa86-903092c036a9" providerId="ADAL" clId="{4E586BC9-3B92-49A9-9671-7375AFC9F0F8}" dt="2023-11-20T14:23:01.175" v="7441" actId="478"/>
          <ac:spMkLst>
            <pc:docMk/>
            <pc:sldMk cId="1407656424" sldId="320"/>
            <ac:spMk id="14" creationId="{1DE6D00B-8490-4A4C-8BC1-B43BAAF33548}"/>
          </ac:spMkLst>
        </pc:spChg>
        <pc:picChg chg="add mod">
          <ac:chgData name="Floriane DESILLE" userId="72fce566-2599-42e0-aa86-903092c036a9" providerId="ADAL" clId="{4E586BC9-3B92-49A9-9671-7375AFC9F0F8}" dt="2023-11-20T14:23:25.013" v="7496" actId="1076"/>
          <ac:picMkLst>
            <pc:docMk/>
            <pc:sldMk cId="1407656424" sldId="320"/>
            <ac:picMk id="3" creationId="{09FB06B6-3162-BB5F-CB6C-219B6C4C9842}"/>
          </ac:picMkLst>
        </pc:picChg>
        <pc:picChg chg="add mod">
          <ac:chgData name="Floriane DESILLE" userId="72fce566-2599-42e0-aa86-903092c036a9" providerId="ADAL" clId="{4E586BC9-3B92-49A9-9671-7375AFC9F0F8}" dt="2023-11-20T14:23:25.013" v="7496" actId="1076"/>
          <ac:picMkLst>
            <pc:docMk/>
            <pc:sldMk cId="1407656424" sldId="320"/>
            <ac:picMk id="4" creationId="{4D103A67-0927-3A68-C367-9B1CAEEB38C2}"/>
          </ac:picMkLst>
        </pc:picChg>
        <pc:picChg chg="del">
          <ac:chgData name="Floriane DESILLE" userId="72fce566-2599-42e0-aa86-903092c036a9" providerId="ADAL" clId="{4E586BC9-3B92-49A9-9671-7375AFC9F0F8}" dt="2023-11-13T15:51:45.863" v="3442" actId="478"/>
          <ac:picMkLst>
            <pc:docMk/>
            <pc:sldMk cId="1407656424" sldId="320"/>
            <ac:picMk id="8" creationId="{1A3D91EA-1C11-D0CD-4F5D-34A4FC7D57DE}"/>
          </ac:picMkLst>
        </pc:picChg>
        <pc:picChg chg="del">
          <ac:chgData name="Floriane DESILLE" userId="72fce566-2599-42e0-aa86-903092c036a9" providerId="ADAL" clId="{4E586BC9-3B92-49A9-9671-7375AFC9F0F8}" dt="2023-11-13T15:51:49.946" v="3444" actId="478"/>
          <ac:picMkLst>
            <pc:docMk/>
            <pc:sldMk cId="1407656424" sldId="320"/>
            <ac:picMk id="9" creationId="{18830630-15B9-21DE-E787-B999F9B39438}"/>
          </ac:picMkLst>
        </pc:picChg>
        <pc:picChg chg="add del mod">
          <ac:chgData name="Floriane DESILLE" userId="72fce566-2599-42e0-aa86-903092c036a9" providerId="ADAL" clId="{4E586BC9-3B92-49A9-9671-7375AFC9F0F8}" dt="2023-11-27T16:29:25.031" v="8128" actId="478"/>
          <ac:picMkLst>
            <pc:docMk/>
            <pc:sldMk cId="1407656424" sldId="320"/>
            <ac:picMk id="14" creationId="{7E855950-A3A6-DB05-697C-37B5F2085E5F}"/>
          </ac:picMkLst>
        </pc:picChg>
      </pc:sldChg>
      <pc:sldChg chg="addSp delSp modSp add mod">
        <pc:chgData name="Floriane DESILLE" userId="72fce566-2599-42e0-aa86-903092c036a9" providerId="ADAL" clId="{4E586BC9-3B92-49A9-9671-7375AFC9F0F8}" dt="2023-11-27T16:29:18.439" v="8127" actId="20577"/>
        <pc:sldMkLst>
          <pc:docMk/>
          <pc:sldMk cId="2691717208" sldId="321"/>
        </pc:sldMkLst>
        <pc:spChg chg="mod">
          <ac:chgData name="Floriane DESILLE" userId="72fce566-2599-42e0-aa86-903092c036a9" providerId="ADAL" clId="{4E586BC9-3B92-49A9-9671-7375AFC9F0F8}" dt="2023-11-27T16:29:18.439" v="8127" actId="20577"/>
          <ac:spMkLst>
            <pc:docMk/>
            <pc:sldMk cId="2691717208" sldId="321"/>
            <ac:spMk id="2" creationId="{F6CD1BD5-2876-0C3D-3982-248606B91C3E}"/>
          </ac:spMkLst>
        </pc:spChg>
        <pc:spChg chg="add mod">
          <ac:chgData name="Floriane DESILLE" userId="72fce566-2599-42e0-aa86-903092c036a9" providerId="ADAL" clId="{4E586BC9-3B92-49A9-9671-7375AFC9F0F8}" dt="2023-11-20T14:23:42.457" v="7497"/>
          <ac:spMkLst>
            <pc:docMk/>
            <pc:sldMk cId="2691717208" sldId="321"/>
            <ac:spMk id="3" creationId="{A6E17147-E0B0-4BB5-574C-791B097D003B}"/>
          </ac:spMkLst>
        </pc:spChg>
        <pc:spChg chg="mod">
          <ac:chgData name="Floriane DESILLE" userId="72fce566-2599-42e0-aa86-903092c036a9" providerId="ADAL" clId="{4E586BC9-3B92-49A9-9671-7375AFC9F0F8}" dt="2023-11-27T16:23:29.097" v="8061" actId="20577"/>
          <ac:spMkLst>
            <pc:docMk/>
            <pc:sldMk cId="2691717208" sldId="321"/>
            <ac:spMk id="4" creationId="{234C9BD8-6CD3-EDB1-08AB-7AB7DE55B205}"/>
          </ac:spMkLst>
        </pc:spChg>
        <pc:spChg chg="mod">
          <ac:chgData name="Floriane DESILLE" userId="72fce566-2599-42e0-aa86-903092c036a9" providerId="ADAL" clId="{4E586BC9-3B92-49A9-9671-7375AFC9F0F8}" dt="2023-11-20T14:24:02.055" v="7537" actId="14100"/>
          <ac:spMkLst>
            <pc:docMk/>
            <pc:sldMk cId="2691717208" sldId="321"/>
            <ac:spMk id="5" creationId="{F425CB0A-D3D0-68CD-1AF2-585356CBF5E0}"/>
          </ac:spMkLst>
        </pc:spChg>
        <pc:spChg chg="mod">
          <ac:chgData name="Floriane DESILLE" userId="72fce566-2599-42e0-aa86-903092c036a9" providerId="ADAL" clId="{4E586BC9-3B92-49A9-9671-7375AFC9F0F8}" dt="2023-11-20T14:24:17.366" v="7542" actId="14100"/>
          <ac:spMkLst>
            <pc:docMk/>
            <pc:sldMk cId="2691717208" sldId="321"/>
            <ac:spMk id="6" creationId="{0475B554-C8D8-9B38-BEE4-0BE6681E9DAA}"/>
          </ac:spMkLst>
        </pc:spChg>
        <pc:spChg chg="add mod">
          <ac:chgData name="Floriane DESILLE" userId="72fce566-2599-42e0-aa86-903092c036a9" providerId="ADAL" clId="{4E586BC9-3B92-49A9-9671-7375AFC9F0F8}" dt="2023-11-20T14:44:03.978" v="7787" actId="6549"/>
          <ac:spMkLst>
            <pc:docMk/>
            <pc:sldMk cId="2691717208" sldId="321"/>
            <ac:spMk id="7" creationId="{3FC72EE1-3055-5018-5923-77B58A3E8B7F}"/>
          </ac:spMkLst>
        </pc:spChg>
        <pc:spChg chg="add del mod">
          <ac:chgData name="Floriane DESILLE" userId="72fce566-2599-42e0-aa86-903092c036a9" providerId="ADAL" clId="{4E586BC9-3B92-49A9-9671-7375AFC9F0F8}" dt="2023-11-20T14:23:50.016" v="7500" actId="478"/>
          <ac:spMkLst>
            <pc:docMk/>
            <pc:sldMk cId="2691717208" sldId="321"/>
            <ac:spMk id="8" creationId="{63E1D094-C82C-12BE-8B32-23D531DBD7DA}"/>
          </ac:spMkLst>
        </pc:spChg>
        <pc:spChg chg="del mod">
          <ac:chgData name="Floriane DESILLE" userId="72fce566-2599-42e0-aa86-903092c036a9" providerId="ADAL" clId="{4E586BC9-3B92-49A9-9671-7375AFC9F0F8}" dt="2023-11-20T14:23:48.582" v="7499" actId="478"/>
          <ac:spMkLst>
            <pc:docMk/>
            <pc:sldMk cId="2691717208" sldId="321"/>
            <ac:spMk id="14" creationId="{1DE6D00B-8490-4A4C-8BC1-B43BAAF33548}"/>
          </ac:spMkLst>
        </pc:spChg>
      </pc:sldChg>
      <pc:sldChg chg="addSp delSp modSp add mod">
        <pc:chgData name="Floriane DESILLE" userId="72fce566-2599-42e0-aa86-903092c036a9" providerId="ADAL" clId="{4E586BC9-3B92-49A9-9671-7375AFC9F0F8}" dt="2023-11-20T14:44:08.128" v="7792" actId="6549"/>
        <pc:sldMkLst>
          <pc:docMk/>
          <pc:sldMk cId="1241866944" sldId="322"/>
        </pc:sldMkLst>
        <pc:spChg chg="mod">
          <ac:chgData name="Floriane DESILLE" userId="72fce566-2599-42e0-aa86-903092c036a9" providerId="ADAL" clId="{4E586BC9-3B92-49A9-9671-7375AFC9F0F8}" dt="2023-11-20T14:29:59.866" v="7632" actId="1035"/>
          <ac:spMkLst>
            <pc:docMk/>
            <pc:sldMk cId="1241866944" sldId="322"/>
            <ac:spMk id="2" creationId="{316BB81F-819A-CB6D-7732-CAD444161848}"/>
          </ac:spMkLst>
        </pc:spChg>
        <pc:spChg chg="mod">
          <ac:chgData name="Floriane DESILLE" userId="72fce566-2599-42e0-aa86-903092c036a9" providerId="ADAL" clId="{4E586BC9-3B92-49A9-9671-7375AFC9F0F8}" dt="2023-11-20T14:29:59.866" v="7632" actId="1035"/>
          <ac:spMkLst>
            <pc:docMk/>
            <pc:sldMk cId="1241866944" sldId="322"/>
            <ac:spMk id="3" creationId="{753D0510-5154-AEF7-8223-6DD5E9985096}"/>
          </ac:spMkLst>
        </pc:spChg>
        <pc:spChg chg="add mod">
          <ac:chgData name="Floriane DESILLE" userId="72fce566-2599-42e0-aa86-903092c036a9" providerId="ADAL" clId="{4E586BC9-3B92-49A9-9671-7375AFC9F0F8}" dt="2023-11-20T14:44:08.128" v="7792" actId="6549"/>
          <ac:spMkLst>
            <pc:docMk/>
            <pc:sldMk cId="1241866944" sldId="322"/>
            <ac:spMk id="4" creationId="{5295345F-25B5-3782-3F94-8A02FC632B9A}"/>
          </ac:spMkLst>
        </pc:spChg>
        <pc:spChg chg="mod">
          <ac:chgData name="Floriane DESILLE" userId="72fce566-2599-42e0-aa86-903092c036a9" providerId="ADAL" clId="{4E586BC9-3B92-49A9-9671-7375AFC9F0F8}" dt="2023-11-13T16:51:15.233" v="5046" actId="20577"/>
          <ac:spMkLst>
            <pc:docMk/>
            <pc:sldMk cId="1241866944" sldId="322"/>
            <ac:spMk id="6" creationId="{C17BEB80-4459-3BA8-2C4A-E55E4FF949F7}"/>
          </ac:spMkLst>
        </pc:spChg>
        <pc:spChg chg="mod">
          <ac:chgData name="Floriane DESILLE" userId="72fce566-2599-42e0-aa86-903092c036a9" providerId="ADAL" clId="{4E586BC9-3B92-49A9-9671-7375AFC9F0F8}" dt="2023-11-20T14:30:19.889" v="7636" actId="14100"/>
          <ac:spMkLst>
            <pc:docMk/>
            <pc:sldMk cId="1241866944" sldId="322"/>
            <ac:spMk id="8" creationId="{A40CF0F0-449D-0AEE-770B-B998A7984FE7}"/>
          </ac:spMkLst>
        </pc:spChg>
        <pc:spChg chg="mod">
          <ac:chgData name="Floriane DESILLE" userId="72fce566-2599-42e0-aa86-903092c036a9" providerId="ADAL" clId="{4E586BC9-3B92-49A9-9671-7375AFC9F0F8}" dt="2023-11-20T14:30:21.761" v="7637" actId="14100"/>
          <ac:spMkLst>
            <pc:docMk/>
            <pc:sldMk cId="1241866944" sldId="322"/>
            <ac:spMk id="9" creationId="{2BAC0A25-A34B-46E2-575A-D921E1C6992F}"/>
          </ac:spMkLst>
        </pc:spChg>
        <pc:spChg chg="add mod">
          <ac:chgData name="Floriane DESILLE" userId="72fce566-2599-42e0-aa86-903092c036a9" providerId="ADAL" clId="{4E586BC9-3B92-49A9-9671-7375AFC9F0F8}" dt="2023-11-20T14:30:13.849" v="7635" actId="14100"/>
          <ac:spMkLst>
            <pc:docMk/>
            <pc:sldMk cId="1241866944" sldId="322"/>
            <ac:spMk id="11" creationId="{D0765008-AF87-EBE1-B939-933EA79B2844}"/>
          </ac:spMkLst>
        </pc:spChg>
        <pc:spChg chg="add mod">
          <ac:chgData name="Floriane DESILLE" userId="72fce566-2599-42e0-aa86-903092c036a9" providerId="ADAL" clId="{4E586BC9-3B92-49A9-9671-7375AFC9F0F8}" dt="2023-11-13T15:59:52.105" v="3953" actId="1076"/>
          <ac:spMkLst>
            <pc:docMk/>
            <pc:sldMk cId="1241866944" sldId="322"/>
            <ac:spMk id="12" creationId="{3EF2736F-4AF0-F785-6032-2B41E13E0DB9}"/>
          </ac:spMkLst>
        </pc:spChg>
        <pc:spChg chg="mod">
          <ac:chgData name="Floriane DESILLE" userId="72fce566-2599-42e0-aa86-903092c036a9" providerId="ADAL" clId="{4E586BC9-3B92-49A9-9671-7375AFC9F0F8}" dt="2023-11-13T15:54:49.087" v="3585" actId="14100"/>
          <ac:spMkLst>
            <pc:docMk/>
            <pc:sldMk cId="1241866944" sldId="322"/>
            <ac:spMk id="14" creationId="{1DE6D00B-8490-4A4C-8BC1-B43BAAF33548}"/>
          </ac:spMkLst>
        </pc:spChg>
        <pc:picChg chg="add del mod modCrop">
          <ac:chgData name="Floriane DESILLE" userId="72fce566-2599-42e0-aa86-903092c036a9" providerId="ADAL" clId="{4E586BC9-3B92-49A9-9671-7375AFC9F0F8}" dt="2023-11-13T15:57:31.749" v="3859" actId="478"/>
          <ac:picMkLst>
            <pc:docMk/>
            <pc:sldMk cId="1241866944" sldId="322"/>
            <ac:picMk id="5" creationId="{37796389-E988-C711-2366-A5F4D534EF0E}"/>
          </ac:picMkLst>
        </pc:picChg>
        <pc:picChg chg="add del mod">
          <ac:chgData name="Floriane DESILLE" userId="72fce566-2599-42e0-aa86-903092c036a9" providerId="ADAL" clId="{4E586BC9-3B92-49A9-9671-7375AFC9F0F8}" dt="2023-11-13T15:58:10.549" v="3864" actId="478"/>
          <ac:picMkLst>
            <pc:docMk/>
            <pc:sldMk cId="1241866944" sldId="322"/>
            <ac:picMk id="10" creationId="{C1C3B197-673A-DA72-DCDB-BFBD98E153B4}"/>
          </ac:picMkLst>
        </pc:picChg>
      </pc:sldChg>
      <pc:sldChg chg="addSp delSp modSp new mod">
        <pc:chgData name="Floriane DESILLE" userId="72fce566-2599-42e0-aa86-903092c036a9" providerId="ADAL" clId="{4E586BC9-3B92-49A9-9671-7375AFC9F0F8}" dt="2023-11-20T14:44:14.485" v="7801" actId="20577"/>
        <pc:sldMkLst>
          <pc:docMk/>
          <pc:sldMk cId="552399934" sldId="323"/>
        </pc:sldMkLst>
        <pc:spChg chg="mod">
          <ac:chgData name="Floriane DESILLE" userId="72fce566-2599-42e0-aa86-903092c036a9" providerId="ADAL" clId="{4E586BC9-3B92-49A9-9671-7375AFC9F0F8}" dt="2023-11-13T16:15:21.650" v="4447" actId="20577"/>
          <ac:spMkLst>
            <pc:docMk/>
            <pc:sldMk cId="552399934" sldId="323"/>
            <ac:spMk id="2" creationId="{55B89EC2-7523-5339-DBD1-7F397D25E888}"/>
          </ac:spMkLst>
        </pc:spChg>
        <pc:spChg chg="add mod">
          <ac:chgData name="Floriane DESILLE" userId="72fce566-2599-42e0-aa86-903092c036a9" providerId="ADAL" clId="{4E586BC9-3B92-49A9-9671-7375AFC9F0F8}" dt="2023-11-20T14:44:14.485" v="7801" actId="20577"/>
          <ac:spMkLst>
            <pc:docMk/>
            <pc:sldMk cId="552399934" sldId="323"/>
            <ac:spMk id="3" creationId="{42B866F0-D04B-8F62-811A-B789C88FD692}"/>
          </ac:spMkLst>
        </pc:spChg>
        <pc:spChg chg="del mod">
          <ac:chgData name="Floriane DESILLE" userId="72fce566-2599-42e0-aa86-903092c036a9" providerId="ADAL" clId="{4E586BC9-3B92-49A9-9671-7375AFC9F0F8}" dt="2023-11-13T16:08:26.287" v="4074" actId="478"/>
          <ac:spMkLst>
            <pc:docMk/>
            <pc:sldMk cId="552399934" sldId="323"/>
            <ac:spMk id="3" creationId="{A50A9104-F9B6-D854-0B85-29F0097F4215}"/>
          </ac:spMkLst>
        </pc:spChg>
        <pc:spChg chg="add del mod">
          <ac:chgData name="Floriane DESILLE" userId="72fce566-2599-42e0-aa86-903092c036a9" providerId="ADAL" clId="{4E586BC9-3B92-49A9-9671-7375AFC9F0F8}" dt="2023-11-13T16:09:16.721" v="4229" actId="478"/>
          <ac:spMkLst>
            <pc:docMk/>
            <pc:sldMk cId="552399934" sldId="323"/>
            <ac:spMk id="5" creationId="{20D34EBF-A4F0-1F06-317F-E300B2B2A6D0}"/>
          </ac:spMkLst>
        </pc:spChg>
        <pc:spChg chg="add mod">
          <ac:chgData name="Floriane DESILLE" userId="72fce566-2599-42e0-aa86-903092c036a9" providerId="ADAL" clId="{4E586BC9-3B92-49A9-9671-7375AFC9F0F8}" dt="2023-11-13T16:51:33.881" v="5049" actId="20577"/>
          <ac:spMkLst>
            <pc:docMk/>
            <pc:sldMk cId="552399934" sldId="323"/>
            <ac:spMk id="6" creationId="{9946978C-23AF-B22C-68AA-EEBA1D297D00}"/>
          </ac:spMkLst>
        </pc:spChg>
        <pc:spChg chg="add mod">
          <ac:chgData name="Floriane DESILLE" userId="72fce566-2599-42e0-aa86-903092c036a9" providerId="ADAL" clId="{4E586BC9-3B92-49A9-9671-7375AFC9F0F8}" dt="2023-11-13T16:15:27.705" v="4450" actId="14100"/>
          <ac:spMkLst>
            <pc:docMk/>
            <pc:sldMk cId="552399934" sldId="323"/>
            <ac:spMk id="7" creationId="{716C281D-308B-D796-D49A-DB9C7222431D}"/>
          </ac:spMkLst>
        </pc:spChg>
        <pc:spChg chg="add mod">
          <ac:chgData name="Floriane DESILLE" userId="72fce566-2599-42e0-aa86-903092c036a9" providerId="ADAL" clId="{4E586BC9-3B92-49A9-9671-7375AFC9F0F8}" dt="2023-11-16T15:38:22.861" v="5097" actId="20577"/>
          <ac:spMkLst>
            <pc:docMk/>
            <pc:sldMk cId="552399934" sldId="323"/>
            <ac:spMk id="8" creationId="{5E4F20BF-69CB-48DE-0CA1-D0176CE5E51B}"/>
          </ac:spMkLst>
        </pc:spChg>
        <pc:spChg chg="add del mod">
          <ac:chgData name="Floriane DESILLE" userId="72fce566-2599-42e0-aa86-903092c036a9" providerId="ADAL" clId="{4E586BC9-3B92-49A9-9671-7375AFC9F0F8}" dt="2023-11-13T16:15:51.554" v="4488" actId="478"/>
          <ac:spMkLst>
            <pc:docMk/>
            <pc:sldMk cId="552399934" sldId="323"/>
            <ac:spMk id="9" creationId="{03C6B980-F5A8-4EF7-DBDD-F0A251B98984}"/>
          </ac:spMkLst>
        </pc:spChg>
        <pc:spChg chg="add mod">
          <ac:chgData name="Floriane DESILLE" userId="72fce566-2599-42e0-aa86-903092c036a9" providerId="ADAL" clId="{4E586BC9-3B92-49A9-9671-7375AFC9F0F8}" dt="2023-11-13T16:51:41.288" v="5050" actId="14100"/>
          <ac:spMkLst>
            <pc:docMk/>
            <pc:sldMk cId="552399934" sldId="323"/>
            <ac:spMk id="10" creationId="{DB82403D-9B6B-2594-946D-8905B22C9D3E}"/>
          </ac:spMkLst>
        </pc:spChg>
      </pc:sldChg>
      <pc:sldChg chg="addSp modSp new mod ord">
        <pc:chgData name="Floriane DESILLE" userId="72fce566-2599-42e0-aa86-903092c036a9" providerId="ADAL" clId="{4E586BC9-3B92-49A9-9671-7375AFC9F0F8}" dt="2023-11-20T14:44:21.372" v="7806" actId="20577"/>
        <pc:sldMkLst>
          <pc:docMk/>
          <pc:sldMk cId="1914156242" sldId="324"/>
        </pc:sldMkLst>
        <pc:spChg chg="mod">
          <ac:chgData name="Floriane DESILLE" userId="72fce566-2599-42e0-aa86-903092c036a9" providerId="ADAL" clId="{4E586BC9-3B92-49A9-9671-7375AFC9F0F8}" dt="2023-11-13T16:07:12.710" v="4069" actId="27636"/>
          <ac:spMkLst>
            <pc:docMk/>
            <pc:sldMk cId="1914156242" sldId="324"/>
            <ac:spMk id="2" creationId="{3E10E0BB-ABE6-B679-868C-CFF43790725F}"/>
          </ac:spMkLst>
        </pc:spChg>
        <pc:spChg chg="mod">
          <ac:chgData name="Floriane DESILLE" userId="72fce566-2599-42e0-aa86-903092c036a9" providerId="ADAL" clId="{4E586BC9-3B92-49A9-9671-7375AFC9F0F8}" dt="2023-11-13T16:12:40.189" v="4365"/>
          <ac:spMkLst>
            <pc:docMk/>
            <pc:sldMk cId="1914156242" sldId="324"/>
            <ac:spMk id="3" creationId="{2D4F52D8-2D0A-C4F5-3ACA-010321301319}"/>
          </ac:spMkLst>
        </pc:spChg>
        <pc:spChg chg="add mod">
          <ac:chgData name="Floriane DESILLE" userId="72fce566-2599-42e0-aa86-903092c036a9" providerId="ADAL" clId="{4E586BC9-3B92-49A9-9671-7375AFC9F0F8}" dt="2023-11-13T16:10:36.543" v="4315" actId="20577"/>
          <ac:spMkLst>
            <pc:docMk/>
            <pc:sldMk cId="1914156242" sldId="324"/>
            <ac:spMk id="4" creationId="{3F48F574-399E-D600-0218-B6BD33379DDF}"/>
          </ac:spMkLst>
        </pc:spChg>
        <pc:spChg chg="add mod">
          <ac:chgData name="Floriane DESILLE" userId="72fce566-2599-42e0-aa86-903092c036a9" providerId="ADAL" clId="{4E586BC9-3B92-49A9-9671-7375AFC9F0F8}" dt="2023-11-13T16:14:01.607" v="4393" actId="14100"/>
          <ac:spMkLst>
            <pc:docMk/>
            <pc:sldMk cId="1914156242" sldId="324"/>
            <ac:spMk id="5" creationId="{3E1667A7-E925-8438-CD06-45DA9D68BCEA}"/>
          </ac:spMkLst>
        </pc:spChg>
        <pc:spChg chg="add mod">
          <ac:chgData name="Floriane DESILLE" userId="72fce566-2599-42e0-aa86-903092c036a9" providerId="ADAL" clId="{4E586BC9-3B92-49A9-9671-7375AFC9F0F8}" dt="2023-11-13T16:13:39.787" v="4385" actId="14100"/>
          <ac:spMkLst>
            <pc:docMk/>
            <pc:sldMk cId="1914156242" sldId="324"/>
            <ac:spMk id="6" creationId="{52D9BD4A-D3F2-1363-3183-B25464F7F9C0}"/>
          </ac:spMkLst>
        </pc:spChg>
        <pc:spChg chg="add mod">
          <ac:chgData name="Floriane DESILLE" userId="72fce566-2599-42e0-aa86-903092c036a9" providerId="ADAL" clId="{4E586BC9-3B92-49A9-9671-7375AFC9F0F8}" dt="2023-11-20T14:44:21.372" v="7806" actId="20577"/>
          <ac:spMkLst>
            <pc:docMk/>
            <pc:sldMk cId="1914156242" sldId="324"/>
            <ac:spMk id="7" creationId="{54558FF0-643C-C58D-52ED-7415C4977920}"/>
          </ac:spMkLst>
        </pc:spChg>
      </pc:sldChg>
      <pc:sldChg chg="addSp modSp add mod">
        <pc:chgData name="Floriane DESILLE" userId="72fce566-2599-42e0-aa86-903092c036a9" providerId="ADAL" clId="{4E586BC9-3B92-49A9-9671-7375AFC9F0F8}" dt="2023-11-20T14:44:26.592" v="7811" actId="20577"/>
        <pc:sldMkLst>
          <pc:docMk/>
          <pc:sldMk cId="3146856223" sldId="325"/>
        </pc:sldMkLst>
        <pc:spChg chg="add mod">
          <ac:chgData name="Floriane DESILLE" userId="72fce566-2599-42e0-aa86-903092c036a9" providerId="ADAL" clId="{4E586BC9-3B92-49A9-9671-7375AFC9F0F8}" dt="2023-11-20T14:44:26.592" v="7811" actId="20577"/>
          <ac:spMkLst>
            <pc:docMk/>
            <pc:sldMk cId="3146856223" sldId="325"/>
            <ac:spMk id="7" creationId="{49935031-E79D-3DAA-D61A-0ADB2E271A4B}"/>
          </ac:spMkLst>
        </pc:spChg>
      </pc:sldChg>
      <pc:sldChg chg="addSp delSp modSp add mod">
        <pc:chgData name="Floriane DESILLE" userId="72fce566-2599-42e0-aa86-903092c036a9" providerId="ADAL" clId="{4E586BC9-3B92-49A9-9671-7375AFC9F0F8}" dt="2023-11-20T14:42:47.043" v="7740" actId="20577"/>
        <pc:sldMkLst>
          <pc:docMk/>
          <pc:sldMk cId="2302775130" sldId="326"/>
        </pc:sldMkLst>
        <pc:spChg chg="del">
          <ac:chgData name="Floriane DESILLE" userId="72fce566-2599-42e0-aa86-903092c036a9" providerId="ADAL" clId="{4E586BC9-3B92-49A9-9671-7375AFC9F0F8}" dt="2023-11-20T14:00:44.466" v="6709" actId="478"/>
          <ac:spMkLst>
            <pc:docMk/>
            <pc:sldMk cId="2302775130" sldId="326"/>
            <ac:spMk id="2" creationId="{4D6101F7-689C-031B-1E45-7C6087EDF115}"/>
          </ac:spMkLst>
        </pc:spChg>
        <pc:spChg chg="add mod">
          <ac:chgData name="Floriane DESILLE" userId="72fce566-2599-42e0-aa86-903092c036a9" providerId="ADAL" clId="{4E586BC9-3B92-49A9-9671-7375AFC9F0F8}" dt="2023-11-20T14:42:47.043" v="7740" actId="20577"/>
          <ac:spMkLst>
            <pc:docMk/>
            <pc:sldMk cId="2302775130" sldId="326"/>
            <ac:spMk id="2" creationId="{63C03E9B-534E-20D9-BB69-4055BD0898E2}"/>
          </ac:spMkLst>
        </pc:spChg>
        <pc:spChg chg="add del mod">
          <ac:chgData name="Floriane DESILLE" userId="72fce566-2599-42e0-aa86-903092c036a9" providerId="ADAL" clId="{4E586BC9-3B92-49A9-9671-7375AFC9F0F8}" dt="2023-11-20T14:12:13.073" v="7063" actId="478"/>
          <ac:spMkLst>
            <pc:docMk/>
            <pc:sldMk cId="2302775130" sldId="326"/>
            <ac:spMk id="3" creationId="{F15D2A0E-6E03-AE32-D53A-BD8808E45399}"/>
          </ac:spMkLst>
        </pc:spChg>
        <pc:spChg chg="mod">
          <ac:chgData name="Floriane DESILLE" userId="72fce566-2599-42e0-aa86-903092c036a9" providerId="ADAL" clId="{4E586BC9-3B92-49A9-9671-7375AFC9F0F8}" dt="2023-11-20T14:08:30.601" v="6989" actId="20577"/>
          <ac:spMkLst>
            <pc:docMk/>
            <pc:sldMk cId="2302775130" sldId="326"/>
            <ac:spMk id="5" creationId="{30ACB56B-97C3-DE61-8CDC-AAB8C601E7FF}"/>
          </ac:spMkLst>
        </pc:spChg>
        <pc:spChg chg="mod">
          <ac:chgData name="Floriane DESILLE" userId="72fce566-2599-42e0-aa86-903092c036a9" providerId="ADAL" clId="{4E586BC9-3B92-49A9-9671-7375AFC9F0F8}" dt="2023-11-20T14:06:47.153" v="6964" actId="14100"/>
          <ac:spMkLst>
            <pc:docMk/>
            <pc:sldMk cId="2302775130" sldId="326"/>
            <ac:spMk id="6" creationId="{21491CC8-EE54-83CF-FA59-E6A53B4597D8}"/>
          </ac:spMkLst>
        </pc:spChg>
        <pc:spChg chg="add del mod">
          <ac:chgData name="Floriane DESILLE" userId="72fce566-2599-42e0-aa86-903092c036a9" providerId="ADAL" clId="{4E586BC9-3B92-49A9-9671-7375AFC9F0F8}" dt="2023-11-20T14:00:45.833" v="6710" actId="478"/>
          <ac:spMkLst>
            <pc:docMk/>
            <pc:sldMk cId="2302775130" sldId="326"/>
            <ac:spMk id="7" creationId="{EFBAE5B8-F941-6922-770A-C70E64C4C521}"/>
          </ac:spMkLst>
        </pc:spChg>
        <pc:spChg chg="mod">
          <ac:chgData name="Floriane DESILLE" userId="72fce566-2599-42e0-aa86-903092c036a9" providerId="ADAL" clId="{4E586BC9-3B92-49A9-9671-7375AFC9F0F8}" dt="2023-11-20T14:02:33.808" v="6930" actId="1076"/>
          <ac:spMkLst>
            <pc:docMk/>
            <pc:sldMk cId="2302775130" sldId="326"/>
            <ac:spMk id="10" creationId="{7DA287D5-15B0-2BB0-1AE2-D8168C7E3BEE}"/>
          </ac:spMkLst>
        </pc:spChg>
        <pc:spChg chg="mod">
          <ac:chgData name="Floriane DESILLE" userId="72fce566-2599-42e0-aa86-903092c036a9" providerId="ADAL" clId="{4E586BC9-3B92-49A9-9671-7375AFC9F0F8}" dt="2023-11-20T14:02:38.662" v="6931" actId="1076"/>
          <ac:spMkLst>
            <pc:docMk/>
            <pc:sldMk cId="2302775130" sldId="326"/>
            <ac:spMk id="11" creationId="{2049D649-F0E2-7D9B-DC65-9DC44D5D201E}"/>
          </ac:spMkLst>
        </pc:spChg>
        <pc:spChg chg="add mod">
          <ac:chgData name="Floriane DESILLE" userId="72fce566-2599-42e0-aa86-903092c036a9" providerId="ADAL" clId="{4E586BC9-3B92-49A9-9671-7375AFC9F0F8}" dt="2023-11-20T14:02:23.681" v="6927" actId="1076"/>
          <ac:spMkLst>
            <pc:docMk/>
            <pc:sldMk cId="2302775130" sldId="326"/>
            <ac:spMk id="12" creationId="{D7DB71E2-A009-F983-C810-E29CFCADBFC3}"/>
          </ac:spMkLst>
        </pc:spChg>
        <pc:spChg chg="add mod">
          <ac:chgData name="Floriane DESILLE" userId="72fce566-2599-42e0-aa86-903092c036a9" providerId="ADAL" clId="{4E586BC9-3B92-49A9-9671-7375AFC9F0F8}" dt="2023-11-20T14:12:13.518" v="7064"/>
          <ac:spMkLst>
            <pc:docMk/>
            <pc:sldMk cId="2302775130" sldId="326"/>
            <ac:spMk id="13" creationId="{A4DF941C-CD85-002F-602B-CFFBC9F07811}"/>
          </ac:spMkLst>
        </pc:spChg>
        <pc:spChg chg="del">
          <ac:chgData name="Floriane DESILLE" userId="72fce566-2599-42e0-aa86-903092c036a9" providerId="ADAL" clId="{4E586BC9-3B92-49A9-9671-7375AFC9F0F8}" dt="2023-11-20T14:00:42.641" v="6708" actId="478"/>
          <ac:spMkLst>
            <pc:docMk/>
            <pc:sldMk cId="2302775130" sldId="326"/>
            <ac:spMk id="14" creationId="{1DE6D00B-8490-4A4C-8BC1-B43BAAF33548}"/>
          </ac:spMkLst>
        </pc:spChg>
        <pc:picChg chg="mod">
          <ac:chgData name="Floriane DESILLE" userId="72fce566-2599-42e0-aa86-903092c036a9" providerId="ADAL" clId="{4E586BC9-3B92-49A9-9671-7375AFC9F0F8}" dt="2023-11-20T14:02:29.367" v="6929" actId="1076"/>
          <ac:picMkLst>
            <pc:docMk/>
            <pc:sldMk cId="2302775130" sldId="326"/>
            <ac:picMk id="8" creationId="{1A3D91EA-1C11-D0CD-4F5D-34A4FC7D57DE}"/>
          </ac:picMkLst>
        </pc:picChg>
        <pc:picChg chg="mod">
          <ac:chgData name="Floriane DESILLE" userId="72fce566-2599-42e0-aa86-903092c036a9" providerId="ADAL" clId="{4E586BC9-3B92-49A9-9671-7375AFC9F0F8}" dt="2023-11-20T14:02:13.636" v="6925" actId="1076"/>
          <ac:picMkLst>
            <pc:docMk/>
            <pc:sldMk cId="2302775130" sldId="326"/>
            <ac:picMk id="9" creationId="{18830630-15B9-21DE-E787-B999F9B39438}"/>
          </ac:picMkLst>
        </pc:picChg>
      </pc:sldChg>
    </pc:docChg>
  </pc:docChgLst>
  <pc:docChgLst>
    <pc:chgData name="Floriane DESILLE" userId="72fce566-2599-42e0-aa86-903092c036a9" providerId="ADAL" clId="{6AF06871-B7F8-46E1-86A2-DF3380497416}"/>
    <pc:docChg chg="undo custSel addSld delSld modSld sldOrd">
      <pc:chgData name="Floriane DESILLE" userId="72fce566-2599-42e0-aa86-903092c036a9" providerId="ADAL" clId="{6AF06871-B7F8-46E1-86A2-DF3380497416}" dt="2023-11-08T17:27:54.214" v="1443" actId="1076"/>
      <pc:docMkLst>
        <pc:docMk/>
      </pc:docMkLst>
      <pc:sldChg chg="modSp mod">
        <pc:chgData name="Floriane DESILLE" userId="72fce566-2599-42e0-aa86-903092c036a9" providerId="ADAL" clId="{6AF06871-B7F8-46E1-86A2-DF3380497416}" dt="2023-11-08T16:58:43.128" v="257" actId="20577"/>
        <pc:sldMkLst>
          <pc:docMk/>
          <pc:sldMk cId="3468921187" sldId="257"/>
        </pc:sldMkLst>
        <pc:spChg chg="mod">
          <ac:chgData name="Floriane DESILLE" userId="72fce566-2599-42e0-aa86-903092c036a9" providerId="ADAL" clId="{6AF06871-B7F8-46E1-86A2-DF3380497416}" dt="2023-11-08T16:57:34.806" v="192" actId="20577"/>
          <ac:spMkLst>
            <pc:docMk/>
            <pc:sldMk cId="3468921187" sldId="257"/>
            <ac:spMk id="2" creationId="{F2099C33-4E93-4426-90B9-71BF66EDED91}"/>
          </ac:spMkLst>
        </pc:spChg>
        <pc:spChg chg="mod">
          <ac:chgData name="Floriane DESILLE" userId="72fce566-2599-42e0-aa86-903092c036a9" providerId="ADAL" clId="{6AF06871-B7F8-46E1-86A2-DF3380497416}" dt="2023-11-08T16:58:43.128" v="257" actId="20577"/>
          <ac:spMkLst>
            <pc:docMk/>
            <pc:sldMk cId="3468921187" sldId="257"/>
            <ac:spMk id="3" creationId="{F73BED17-C425-4900-B4C7-52A35E3AFD42}"/>
          </ac:spMkLst>
        </pc:spChg>
      </pc:sldChg>
      <pc:sldChg chg="modSp mod">
        <pc:chgData name="Floriane DESILLE" userId="72fce566-2599-42e0-aa86-903092c036a9" providerId="ADAL" clId="{6AF06871-B7F8-46E1-86A2-DF3380497416}" dt="2023-11-08T16:51:35.179" v="33" actId="20577"/>
        <pc:sldMkLst>
          <pc:docMk/>
          <pc:sldMk cId="2070480442" sldId="263"/>
        </pc:sldMkLst>
        <pc:spChg chg="mod">
          <ac:chgData name="Floriane DESILLE" userId="72fce566-2599-42e0-aa86-903092c036a9" providerId="ADAL" clId="{6AF06871-B7F8-46E1-86A2-DF3380497416}" dt="2023-11-08T16:51:35.179" v="33" actId="20577"/>
          <ac:spMkLst>
            <pc:docMk/>
            <pc:sldMk cId="2070480442" sldId="263"/>
            <ac:spMk id="2" creationId="{B16F56DB-8E5B-4E87-949B-95C97E8EC95A}"/>
          </ac:spMkLst>
        </pc:spChg>
        <pc:spChg chg="mod">
          <ac:chgData name="Floriane DESILLE" userId="72fce566-2599-42e0-aa86-903092c036a9" providerId="ADAL" clId="{6AF06871-B7F8-46E1-86A2-DF3380497416}" dt="2023-11-08T16:49:01.949" v="0" actId="20577"/>
          <ac:spMkLst>
            <pc:docMk/>
            <pc:sldMk cId="2070480442" sldId="263"/>
            <ac:spMk id="6" creationId="{B0CF35E8-97D0-95AD-9DE3-6C56C141FC9D}"/>
          </ac:spMkLst>
        </pc:spChg>
      </pc:sldChg>
      <pc:sldChg chg="modSp mod">
        <pc:chgData name="Floriane DESILLE" userId="72fce566-2599-42e0-aa86-903092c036a9" providerId="ADAL" clId="{6AF06871-B7F8-46E1-86A2-DF3380497416}" dt="2023-11-08T16:57:28.391" v="185" actId="20577"/>
        <pc:sldMkLst>
          <pc:docMk/>
          <pc:sldMk cId="2311085644" sldId="265"/>
        </pc:sldMkLst>
        <pc:spChg chg="mod">
          <ac:chgData name="Floriane DESILLE" userId="72fce566-2599-42e0-aa86-903092c036a9" providerId="ADAL" clId="{6AF06871-B7F8-46E1-86A2-DF3380497416}" dt="2023-11-08T16:57:28.391" v="185" actId="20577"/>
          <ac:spMkLst>
            <pc:docMk/>
            <pc:sldMk cId="2311085644" sldId="265"/>
            <ac:spMk id="6" creationId="{A3B8A0AA-EA27-453A-BBF6-35DA01A6DFDB}"/>
          </ac:spMkLst>
        </pc:spChg>
        <pc:spChg chg="mod">
          <ac:chgData name="Floriane DESILLE" userId="72fce566-2599-42e0-aa86-903092c036a9" providerId="ADAL" clId="{6AF06871-B7F8-46E1-86A2-DF3380497416}" dt="2023-11-08T16:56:18.979" v="153" actId="20577"/>
          <ac:spMkLst>
            <pc:docMk/>
            <pc:sldMk cId="2311085644" sldId="265"/>
            <ac:spMk id="8" creationId="{6323A6C0-9B26-409D-A16E-443B6DDE0693}"/>
          </ac:spMkLst>
        </pc:spChg>
      </pc:sldChg>
      <pc:sldChg chg="modSp mod">
        <pc:chgData name="Floriane DESILLE" userId="72fce566-2599-42e0-aa86-903092c036a9" providerId="ADAL" clId="{6AF06871-B7F8-46E1-86A2-DF3380497416}" dt="2023-11-08T16:53:54.492" v="58" actId="20577"/>
        <pc:sldMkLst>
          <pc:docMk/>
          <pc:sldMk cId="1311157732" sldId="275"/>
        </pc:sldMkLst>
        <pc:spChg chg="mod">
          <ac:chgData name="Floriane DESILLE" userId="72fce566-2599-42e0-aa86-903092c036a9" providerId="ADAL" clId="{6AF06871-B7F8-46E1-86A2-DF3380497416}" dt="2023-11-08T16:53:54.492" v="58" actId="20577"/>
          <ac:spMkLst>
            <pc:docMk/>
            <pc:sldMk cId="1311157732" sldId="275"/>
            <ac:spMk id="15" creationId="{11690501-7C60-4756-A896-DFAB98DE53A1}"/>
          </ac:spMkLst>
        </pc:spChg>
      </pc:sldChg>
      <pc:sldChg chg="delSp mod">
        <pc:chgData name="Floriane DESILLE" userId="72fce566-2599-42e0-aa86-903092c036a9" providerId="ADAL" clId="{6AF06871-B7F8-46E1-86A2-DF3380497416}" dt="2023-11-08T17:01:55.151" v="346" actId="478"/>
        <pc:sldMkLst>
          <pc:docMk/>
          <pc:sldMk cId="2342033994" sldId="292"/>
        </pc:sldMkLst>
        <pc:spChg chg="del">
          <ac:chgData name="Floriane DESILLE" userId="72fce566-2599-42e0-aa86-903092c036a9" providerId="ADAL" clId="{6AF06871-B7F8-46E1-86A2-DF3380497416}" dt="2023-11-08T17:01:55.151" v="346" actId="478"/>
          <ac:spMkLst>
            <pc:docMk/>
            <pc:sldMk cId="2342033994" sldId="292"/>
            <ac:spMk id="4" creationId="{9CB0939F-B5E0-4657-A5C8-57B5FD55BA57}"/>
          </ac:spMkLst>
        </pc:spChg>
      </pc:sldChg>
      <pc:sldChg chg="delSp mod">
        <pc:chgData name="Floriane DESILLE" userId="72fce566-2599-42e0-aa86-903092c036a9" providerId="ADAL" clId="{6AF06871-B7F8-46E1-86A2-DF3380497416}" dt="2023-11-08T17:02:12.331" v="348" actId="478"/>
        <pc:sldMkLst>
          <pc:docMk/>
          <pc:sldMk cId="189732811" sldId="293"/>
        </pc:sldMkLst>
        <pc:spChg chg="del">
          <ac:chgData name="Floriane DESILLE" userId="72fce566-2599-42e0-aa86-903092c036a9" providerId="ADAL" clId="{6AF06871-B7F8-46E1-86A2-DF3380497416}" dt="2023-11-08T17:02:12.331" v="348" actId="478"/>
          <ac:spMkLst>
            <pc:docMk/>
            <pc:sldMk cId="189732811" sldId="293"/>
            <ac:spMk id="12" creationId="{CE2C801F-973A-4237-A90C-466C564550B8}"/>
          </ac:spMkLst>
        </pc:spChg>
      </pc:sldChg>
      <pc:sldChg chg="addSp delSp modSp add del mod">
        <pc:chgData name="Floriane DESILLE" userId="72fce566-2599-42e0-aa86-903092c036a9" providerId="ADAL" clId="{6AF06871-B7F8-46E1-86A2-DF3380497416}" dt="2023-11-08T17:27:31.244" v="1433" actId="47"/>
        <pc:sldMkLst>
          <pc:docMk/>
          <pc:sldMk cId="649609740" sldId="295"/>
        </pc:sldMkLst>
        <pc:spChg chg="mod">
          <ac:chgData name="Floriane DESILLE" userId="72fce566-2599-42e0-aa86-903092c036a9" providerId="ADAL" clId="{6AF06871-B7F8-46E1-86A2-DF3380497416}" dt="2023-11-08T17:01:39.635" v="344" actId="20577"/>
          <ac:spMkLst>
            <pc:docMk/>
            <pc:sldMk cId="649609740" sldId="295"/>
            <ac:spMk id="3" creationId="{BE6CFAED-314A-45EB-BD63-2BF61B0EDF18}"/>
          </ac:spMkLst>
        </pc:spChg>
        <pc:spChg chg="del mod">
          <ac:chgData name="Floriane DESILLE" userId="72fce566-2599-42e0-aa86-903092c036a9" providerId="ADAL" clId="{6AF06871-B7F8-46E1-86A2-DF3380497416}" dt="2023-11-08T17:01:44.078" v="345" actId="478"/>
          <ac:spMkLst>
            <pc:docMk/>
            <pc:sldMk cId="649609740" sldId="295"/>
            <ac:spMk id="4" creationId="{9CB0939F-B5E0-4657-A5C8-57B5FD55BA57}"/>
          </ac:spMkLst>
        </pc:spChg>
        <pc:spChg chg="add del">
          <ac:chgData name="Floriane DESILLE" userId="72fce566-2599-42e0-aa86-903092c036a9" providerId="ADAL" clId="{6AF06871-B7F8-46E1-86A2-DF3380497416}" dt="2023-11-08T17:01:44.078" v="345" actId="478"/>
          <ac:spMkLst>
            <pc:docMk/>
            <pc:sldMk cId="649609740" sldId="295"/>
            <ac:spMk id="5" creationId="{76D4DB03-DDC3-4A86-B8D6-0EBBB672E8C6}"/>
          </ac:spMkLst>
        </pc:spChg>
        <pc:spChg chg="add del">
          <ac:chgData name="Floriane DESILLE" userId="72fce566-2599-42e0-aa86-903092c036a9" providerId="ADAL" clId="{6AF06871-B7F8-46E1-86A2-DF3380497416}" dt="2023-11-08T17:01:44.078" v="345" actId="478"/>
          <ac:spMkLst>
            <pc:docMk/>
            <pc:sldMk cId="649609740" sldId="295"/>
            <ac:spMk id="6" creationId="{198CBBCB-C0E9-4A8B-81BD-D756F519EAC6}"/>
          </ac:spMkLst>
        </pc:spChg>
        <pc:spChg chg="del">
          <ac:chgData name="Floriane DESILLE" userId="72fce566-2599-42e0-aa86-903092c036a9" providerId="ADAL" clId="{6AF06871-B7F8-46E1-86A2-DF3380497416}" dt="2023-11-08T17:02:02.223" v="347" actId="478"/>
          <ac:spMkLst>
            <pc:docMk/>
            <pc:sldMk cId="649609740" sldId="295"/>
            <ac:spMk id="11" creationId="{B4515259-1D64-4A91-B147-DEE905A11140}"/>
          </ac:spMkLst>
        </pc:spChg>
        <pc:spChg chg="mod">
          <ac:chgData name="Floriane DESILLE" userId="72fce566-2599-42e0-aa86-903092c036a9" providerId="ADAL" clId="{6AF06871-B7F8-46E1-86A2-DF3380497416}" dt="2023-11-08T16:59:27.295" v="280" actId="20577"/>
          <ac:spMkLst>
            <pc:docMk/>
            <pc:sldMk cId="649609740" sldId="295"/>
            <ac:spMk id="12" creationId="{B87CDBFD-345F-4A52-A703-7E3063F68BBE}"/>
          </ac:spMkLst>
        </pc:spChg>
        <pc:picChg chg="del">
          <ac:chgData name="Floriane DESILLE" userId="72fce566-2599-42e0-aa86-903092c036a9" providerId="ADAL" clId="{6AF06871-B7F8-46E1-86A2-DF3380497416}" dt="2023-11-08T16:59:29.006" v="281" actId="478"/>
          <ac:picMkLst>
            <pc:docMk/>
            <pc:sldMk cId="649609740" sldId="295"/>
            <ac:picMk id="7" creationId="{6F469A96-F038-41A0-B14E-F4C46310FBC4}"/>
          </ac:picMkLst>
        </pc:picChg>
      </pc:sldChg>
      <pc:sldChg chg="addSp delSp modSp add mod">
        <pc:chgData name="Floriane DESILLE" userId="72fce566-2599-42e0-aa86-903092c036a9" providerId="ADAL" clId="{6AF06871-B7F8-46E1-86A2-DF3380497416}" dt="2023-11-08T17:25:28.574" v="1406" actId="20577"/>
        <pc:sldMkLst>
          <pc:docMk/>
          <pc:sldMk cId="4059233430" sldId="296"/>
        </pc:sldMkLst>
        <pc:spChg chg="add mod">
          <ac:chgData name="Floriane DESILLE" userId="72fce566-2599-42e0-aa86-903092c036a9" providerId="ADAL" clId="{6AF06871-B7F8-46E1-86A2-DF3380497416}" dt="2023-11-08T17:20:47.608" v="1063"/>
          <ac:spMkLst>
            <pc:docMk/>
            <pc:sldMk cId="4059233430" sldId="296"/>
            <ac:spMk id="2" creationId="{0EFEDB23-6B8A-FBA9-39D9-00AECE25B68A}"/>
          </ac:spMkLst>
        </pc:spChg>
        <pc:spChg chg="add del mod">
          <ac:chgData name="Floriane DESILLE" userId="72fce566-2599-42e0-aa86-903092c036a9" providerId="ADAL" clId="{6AF06871-B7F8-46E1-86A2-DF3380497416}" dt="2023-11-08T17:02:43.669" v="383"/>
          <ac:spMkLst>
            <pc:docMk/>
            <pc:sldMk cId="4059233430" sldId="296"/>
            <ac:spMk id="3" creationId="{56C24A98-6A30-E4D4-AE9F-FC3FBE896E8D}"/>
          </ac:spMkLst>
        </pc:spChg>
        <pc:spChg chg="add mod">
          <ac:chgData name="Floriane DESILLE" userId="72fce566-2599-42e0-aa86-903092c036a9" providerId="ADAL" clId="{6AF06871-B7F8-46E1-86A2-DF3380497416}" dt="2023-11-08T17:21:19.392" v="1110" actId="20577"/>
          <ac:spMkLst>
            <pc:docMk/>
            <pc:sldMk cId="4059233430" sldId="296"/>
            <ac:spMk id="4" creationId="{2B70EB85-8265-F94C-405E-B6A243D3B9ED}"/>
          </ac:spMkLst>
        </pc:spChg>
        <pc:spChg chg="add mod">
          <ac:chgData name="Floriane DESILLE" userId="72fce566-2599-42e0-aa86-903092c036a9" providerId="ADAL" clId="{6AF06871-B7F8-46E1-86A2-DF3380497416}" dt="2023-11-08T17:23:12.115" v="1283" actId="20577"/>
          <ac:spMkLst>
            <pc:docMk/>
            <pc:sldMk cId="4059233430" sldId="296"/>
            <ac:spMk id="5" creationId="{B6B30540-54D1-A3FD-B094-2A8E8AC69BCE}"/>
          </ac:spMkLst>
        </pc:spChg>
        <pc:spChg chg="mod">
          <ac:chgData name="Floriane DESILLE" userId="72fce566-2599-42e0-aa86-903092c036a9" providerId="ADAL" clId="{6AF06871-B7F8-46E1-86A2-DF3380497416}" dt="2023-11-08T17:02:31.347" v="371" actId="20577"/>
          <ac:spMkLst>
            <pc:docMk/>
            <pc:sldMk cId="4059233430" sldId="296"/>
            <ac:spMk id="6" creationId="{3C52E86A-8993-4456-9AC7-C449C872AC22}"/>
          </ac:spMkLst>
        </pc:spChg>
        <pc:spChg chg="add del mod">
          <ac:chgData name="Floriane DESILLE" userId="72fce566-2599-42e0-aa86-903092c036a9" providerId="ADAL" clId="{6AF06871-B7F8-46E1-86A2-DF3380497416}" dt="2023-11-08T17:25:28.574" v="1406" actId="20577"/>
          <ac:spMkLst>
            <pc:docMk/>
            <pc:sldMk cId="4059233430" sldId="296"/>
            <ac:spMk id="7" creationId="{7810E102-753F-4C79-8D4C-E2035C92362C}"/>
          </ac:spMkLst>
        </pc:spChg>
      </pc:sldChg>
      <pc:sldChg chg="delSp modSp add mod ord">
        <pc:chgData name="Floriane DESILLE" userId="72fce566-2599-42e0-aa86-903092c036a9" providerId="ADAL" clId="{6AF06871-B7F8-46E1-86A2-DF3380497416}" dt="2023-11-08T17:20:35.015" v="1062" actId="20577"/>
        <pc:sldMkLst>
          <pc:docMk/>
          <pc:sldMk cId="666487455" sldId="297"/>
        </pc:sldMkLst>
        <pc:spChg chg="mod">
          <ac:chgData name="Floriane DESILLE" userId="72fce566-2599-42e0-aa86-903092c036a9" providerId="ADAL" clId="{6AF06871-B7F8-46E1-86A2-DF3380497416}" dt="2023-11-08T17:20:07.961" v="1059" actId="33524"/>
          <ac:spMkLst>
            <pc:docMk/>
            <pc:sldMk cId="666487455" sldId="297"/>
            <ac:spMk id="2" creationId="{5623753A-66DD-4A14-A9CA-AA1D88AA20A4}"/>
          </ac:spMkLst>
        </pc:spChg>
        <pc:spChg chg="mod">
          <ac:chgData name="Floriane DESILLE" userId="72fce566-2599-42e0-aa86-903092c036a9" providerId="ADAL" clId="{6AF06871-B7F8-46E1-86A2-DF3380497416}" dt="2023-11-08T17:19:47.182" v="1052" actId="14100"/>
          <ac:spMkLst>
            <pc:docMk/>
            <pc:sldMk cId="666487455" sldId="297"/>
            <ac:spMk id="5" creationId="{3D48D5BB-167F-40C2-824B-7FB111146049}"/>
          </ac:spMkLst>
        </pc:spChg>
        <pc:spChg chg="mod">
          <ac:chgData name="Floriane DESILLE" userId="72fce566-2599-42e0-aa86-903092c036a9" providerId="ADAL" clId="{6AF06871-B7F8-46E1-86A2-DF3380497416}" dt="2023-11-08T17:20:35.015" v="1062" actId="20577"/>
          <ac:spMkLst>
            <pc:docMk/>
            <pc:sldMk cId="666487455" sldId="297"/>
            <ac:spMk id="6" creationId="{A3B8A0AA-EA27-453A-BBF6-35DA01A6DFDB}"/>
          </ac:spMkLst>
        </pc:spChg>
        <pc:spChg chg="mod">
          <ac:chgData name="Floriane DESILLE" userId="72fce566-2599-42e0-aa86-903092c036a9" providerId="ADAL" clId="{6AF06871-B7F8-46E1-86A2-DF3380497416}" dt="2023-11-08T17:19:58.137" v="1058" actId="14100"/>
          <ac:spMkLst>
            <pc:docMk/>
            <pc:sldMk cId="666487455" sldId="297"/>
            <ac:spMk id="8" creationId="{6323A6C0-9B26-409D-A16E-443B6DDE0693}"/>
          </ac:spMkLst>
        </pc:spChg>
        <pc:spChg chg="mod">
          <ac:chgData name="Floriane DESILLE" userId="72fce566-2599-42e0-aa86-903092c036a9" providerId="ADAL" clId="{6AF06871-B7F8-46E1-86A2-DF3380497416}" dt="2023-11-08T17:20:30.351" v="1060" actId="20577"/>
          <ac:spMkLst>
            <pc:docMk/>
            <pc:sldMk cId="666487455" sldId="297"/>
            <ac:spMk id="9" creationId="{D9F1D84C-145A-439A-B73C-A0E94D38B157}"/>
          </ac:spMkLst>
        </pc:spChg>
        <pc:spChg chg="del">
          <ac:chgData name="Floriane DESILLE" userId="72fce566-2599-42e0-aa86-903092c036a9" providerId="ADAL" clId="{6AF06871-B7F8-46E1-86A2-DF3380497416}" dt="2023-11-08T17:16:29.851" v="759" actId="478"/>
          <ac:spMkLst>
            <pc:docMk/>
            <pc:sldMk cId="666487455" sldId="297"/>
            <ac:spMk id="11" creationId="{A4674AAD-7C32-4A40-8C12-3C2FC1BAC906}"/>
          </ac:spMkLst>
        </pc:spChg>
      </pc:sldChg>
      <pc:sldChg chg="addSp delSp modSp add mod">
        <pc:chgData name="Floriane DESILLE" userId="72fce566-2599-42e0-aa86-903092c036a9" providerId="ADAL" clId="{6AF06871-B7F8-46E1-86A2-DF3380497416}" dt="2023-11-08T17:27:54.214" v="1443" actId="1076"/>
        <pc:sldMkLst>
          <pc:docMk/>
          <pc:sldMk cId="1594282316" sldId="298"/>
        </pc:sldMkLst>
        <pc:spChg chg="del">
          <ac:chgData name="Floriane DESILLE" userId="72fce566-2599-42e0-aa86-903092c036a9" providerId="ADAL" clId="{6AF06871-B7F8-46E1-86A2-DF3380497416}" dt="2023-11-08T17:27:39.750" v="1434" actId="478"/>
          <ac:spMkLst>
            <pc:docMk/>
            <pc:sldMk cId="1594282316" sldId="298"/>
            <ac:spMk id="2" creationId="{0EFEDB23-6B8A-FBA9-39D9-00AECE25B68A}"/>
          </ac:spMkLst>
        </pc:spChg>
        <pc:spChg chg="add mod">
          <ac:chgData name="Floriane DESILLE" userId="72fce566-2599-42e0-aa86-903092c036a9" providerId="ADAL" clId="{6AF06871-B7F8-46E1-86A2-DF3380497416}" dt="2023-11-08T17:27:47.449" v="1440" actId="14100"/>
          <ac:spMkLst>
            <pc:docMk/>
            <pc:sldMk cId="1594282316" sldId="298"/>
            <ac:spMk id="3" creationId="{578E8425-D66A-2C51-D865-6F520C69227B}"/>
          </ac:spMkLst>
        </pc:spChg>
        <pc:spChg chg="del">
          <ac:chgData name="Floriane DESILLE" userId="72fce566-2599-42e0-aa86-903092c036a9" providerId="ADAL" clId="{6AF06871-B7F8-46E1-86A2-DF3380497416}" dt="2023-11-08T17:27:50.302" v="1441" actId="478"/>
          <ac:spMkLst>
            <pc:docMk/>
            <pc:sldMk cId="1594282316" sldId="298"/>
            <ac:spMk id="4" creationId="{2B70EB85-8265-F94C-405E-B6A243D3B9ED}"/>
          </ac:spMkLst>
        </pc:spChg>
        <pc:spChg chg="mod">
          <ac:chgData name="Floriane DESILLE" userId="72fce566-2599-42e0-aa86-903092c036a9" providerId="ADAL" clId="{6AF06871-B7F8-46E1-86A2-DF3380497416}" dt="2023-11-08T17:27:28.239" v="1432" actId="20577"/>
          <ac:spMkLst>
            <pc:docMk/>
            <pc:sldMk cId="1594282316" sldId="298"/>
            <ac:spMk id="6" creationId="{3C52E86A-8993-4456-9AC7-C449C872AC22}"/>
          </ac:spMkLst>
        </pc:spChg>
        <pc:spChg chg="add mod">
          <ac:chgData name="Floriane DESILLE" userId="72fce566-2599-42e0-aa86-903092c036a9" providerId="ADAL" clId="{6AF06871-B7F8-46E1-86A2-DF3380497416}" dt="2023-11-08T17:27:54.214" v="1443" actId="1076"/>
          <ac:spMkLst>
            <pc:docMk/>
            <pc:sldMk cId="1594282316" sldId="298"/>
            <ac:spMk id="8" creationId="{2B0C38A7-0A3E-0E9F-1953-D6DBACEA7DC9}"/>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slide" Target="../slides/slide5.xml"/><Relationship Id="rId1" Type="http://schemas.openxmlformats.org/officeDocument/2006/relationships/slide" Target="../slides/slide9.xml"/><Relationship Id="rId4"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39AD0-5699-4745-B129-3A7C60DE0B3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fr-FR"/>
        </a:p>
      </dgm:t>
    </dgm:pt>
    <dgm:pt modelId="{429BED57-9051-4B96-B25F-5096F2F55D56}" type="pres">
      <dgm:prSet presAssocID="{8E139AD0-5699-4745-B129-3A7C60DE0B34}" presName="outerComposite" presStyleCnt="0">
        <dgm:presLayoutVars>
          <dgm:chMax val="5"/>
          <dgm:dir/>
          <dgm:resizeHandles val="exact"/>
        </dgm:presLayoutVars>
      </dgm:prSet>
      <dgm:spPr/>
    </dgm:pt>
    <dgm:pt modelId="{E4B39D7D-34AD-4BDD-B466-F73B52CF39A2}" type="pres">
      <dgm:prSet presAssocID="{8E139AD0-5699-4745-B129-3A7C60DE0B34}" presName="dummyMaxCanvas" presStyleCnt="0">
        <dgm:presLayoutVars/>
      </dgm:prSet>
      <dgm:spPr/>
    </dgm:pt>
  </dgm:ptLst>
  <dgm:cxnLst>
    <dgm:cxn modelId="{F1A2A1A0-1AED-4227-A179-13CE0915D312}" type="presOf" srcId="{8E139AD0-5699-4745-B129-3A7C60DE0B34}" destId="{429BED57-9051-4B96-B25F-5096F2F55D56}" srcOrd="0" destOrd="0" presId="urn:microsoft.com/office/officeart/2005/8/layout/vProcess5"/>
    <dgm:cxn modelId="{FC0198D5-C05E-416E-AAD3-2EF2A7F8CD9A}" type="presParOf" srcId="{429BED57-9051-4B96-B25F-5096F2F55D56}" destId="{E4B39D7D-34AD-4BDD-B466-F73B52CF39A2}" srcOrd="0"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139AD0-5699-4745-B129-3A7C60DE0B3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fr-FR"/>
        </a:p>
      </dgm:t>
    </dgm:pt>
    <dgm:pt modelId="{ECB99A45-6A00-4DA0-ADC2-0FB09FB581FE}">
      <dgm:prSet phldrT="[Texte]" custT="1"/>
      <dgm:spPr>
        <a:solidFill>
          <a:srgbClr val="FCBF00"/>
        </a:solidFill>
      </dgm:spPr>
      <dgm:t>
        <a:bodyPr/>
        <a:lstStyle/>
        <a:p>
          <a:r>
            <a:rPr lang="fr-FR" sz="1800" baseline="0" dirty="0">
              <a:solidFill>
                <a:schemeClr val="bg1"/>
              </a:solidFill>
              <a:latin typeface="HelveticaNeueLT Com 55 Roman" panose="020B0604020202020204" pitchFamily="34" charset="0"/>
            </a:rPr>
            <a:t>2 - </a:t>
          </a:r>
          <a:r>
            <a:rPr lang="fr-FR" sz="1800" baseline="0" dirty="0">
              <a:solidFill>
                <a:schemeClr val="bg1"/>
              </a:solidFill>
              <a:latin typeface="HelveticaNeueLT Com 55 Roman" panose="020B0604020202020204" pitchFamily="34" charset="0"/>
              <a:hlinkClick xmlns:r="http://schemas.openxmlformats.org/officeDocument/2006/relationships" r:id="rId1" action="ppaction://hlinksldjump">
                <a:extLst>
                  <a:ext uri="{A12FA001-AC4F-418D-AE19-62706E023703}">
                    <ahyp:hlinkClr xmlns:ahyp="http://schemas.microsoft.com/office/drawing/2018/hyperlinkcolor" val="tx"/>
                  </a:ext>
                </a:extLst>
              </a:hlinkClick>
            </a:rPr>
            <a:t>L’économie sociale et solidaire (ESS)</a:t>
          </a:r>
          <a:endParaRPr lang="fr-FR" sz="1800" baseline="0" dirty="0">
            <a:solidFill>
              <a:schemeClr val="bg1"/>
            </a:solidFill>
            <a:latin typeface="HelveticaNeueLT Com 55 Roman" panose="020B0604020202020204" pitchFamily="34" charset="0"/>
          </a:endParaRPr>
        </a:p>
      </dgm:t>
    </dgm:pt>
    <dgm:pt modelId="{DDC63EAA-CFED-47A1-9B93-6BF11A73841B}" type="parTrans" cxnId="{6EB7C4C1-C30D-4129-84AD-5EEF15037DC5}">
      <dgm:prSet/>
      <dgm:spPr/>
      <dgm:t>
        <a:bodyPr/>
        <a:lstStyle/>
        <a:p>
          <a:endParaRPr lang="fr-FR"/>
        </a:p>
      </dgm:t>
    </dgm:pt>
    <dgm:pt modelId="{E13FFCD0-5724-4CAA-B1DA-913E45EBE953}" type="sibTrans" cxnId="{6EB7C4C1-C30D-4129-84AD-5EEF15037DC5}">
      <dgm:prSet/>
      <dgm:spPr/>
      <dgm:t>
        <a:bodyPr/>
        <a:lstStyle/>
        <a:p>
          <a:endParaRPr lang="fr-FR"/>
        </a:p>
      </dgm:t>
    </dgm:pt>
    <dgm:pt modelId="{C244B684-9559-4E66-A246-43782C5BB1EE}">
      <dgm:prSet phldrT="[Texte]" custT="1"/>
      <dgm:spPr>
        <a:solidFill>
          <a:srgbClr val="33576E"/>
        </a:solidFill>
      </dgm:spPr>
      <dgm:t>
        <a:bodyPr/>
        <a:lstStyle/>
        <a:p>
          <a:r>
            <a:rPr lang="fr-FR" sz="1800" u="none" baseline="0" dirty="0">
              <a:solidFill>
                <a:schemeClr val="bg1"/>
              </a:solidFill>
              <a:latin typeface="HelveticaNeueLT Com 55 Roman" panose="020B0604020202020204" pitchFamily="34" charset="0"/>
            </a:rPr>
            <a:t>1 - </a:t>
          </a:r>
          <a:r>
            <a:rPr lang="fr-FR" sz="1800" u="none" baseline="0" dirty="0">
              <a:solidFill>
                <a:schemeClr val="bg1"/>
              </a:solidFill>
              <a:latin typeface="HelveticaNeueLT Com 55 Roman" panose="020B0604020202020204" pitchFamily="34" charset="0"/>
              <a:hlinkClick xmlns:r="http://schemas.openxmlformats.org/officeDocument/2006/relationships" r:id="rId2" action="ppaction://hlinksldjump">
                <a:extLst>
                  <a:ext uri="{A12FA001-AC4F-418D-AE19-62706E023703}">
                    <ahyp:hlinkClr xmlns:ahyp="http://schemas.microsoft.com/office/drawing/2018/hyperlinkcolor" val="tx"/>
                  </a:ext>
                </a:extLst>
              </a:hlinkClick>
            </a:rPr>
            <a:t>La découverte de la structure d’accueil et ses métiers</a:t>
          </a:r>
          <a:endParaRPr lang="fr-FR" sz="1800" u="none" baseline="0" dirty="0">
            <a:solidFill>
              <a:schemeClr val="bg1"/>
            </a:solidFill>
            <a:latin typeface="HelveticaNeueLT Com 55 Roman" panose="020B0604020202020204" pitchFamily="34" charset="0"/>
          </a:endParaRPr>
        </a:p>
      </dgm:t>
    </dgm:pt>
    <dgm:pt modelId="{B07F24D3-DF2E-488B-9ED4-1181C7AE82C9}" type="sibTrans" cxnId="{16111012-3E92-4F85-93DA-C56805253B5E}">
      <dgm:prSet/>
      <dgm:spPr/>
      <dgm:t>
        <a:bodyPr/>
        <a:lstStyle/>
        <a:p>
          <a:endParaRPr lang="fr-FR"/>
        </a:p>
      </dgm:t>
    </dgm:pt>
    <dgm:pt modelId="{C4143785-40B9-48C5-80F3-E8D89F639CBE}" type="parTrans" cxnId="{16111012-3E92-4F85-93DA-C56805253B5E}">
      <dgm:prSet/>
      <dgm:spPr/>
      <dgm:t>
        <a:bodyPr/>
        <a:lstStyle/>
        <a:p>
          <a:endParaRPr lang="fr-FR"/>
        </a:p>
      </dgm:t>
    </dgm:pt>
    <dgm:pt modelId="{24EB9C8B-7C33-49E6-BB11-89B381070DAB}">
      <dgm:prSet phldrT="[Texte]" custT="1"/>
      <dgm:spPr>
        <a:solidFill>
          <a:schemeClr val="accent3"/>
        </a:solidFill>
      </dgm:spPr>
      <dgm:t>
        <a:bodyPr/>
        <a:lstStyle/>
        <a:p>
          <a:r>
            <a:rPr lang="fr-FR" sz="1800" baseline="0" dirty="0">
              <a:latin typeface="HelveticaNeueLT Com 55 Roman" panose="020B0604020202020204" pitchFamily="34" charset="0"/>
            </a:rPr>
            <a:t>4 - </a:t>
          </a:r>
          <a:r>
            <a:rPr lang="fr-FR" sz="1800" baseline="0" dirty="0">
              <a:solidFill>
                <a:schemeClr val="bg1"/>
              </a:solidFill>
              <a:latin typeface="HelveticaNeueLT Com 55 Roman" panose="020B0604020202020204" pitchFamily="34" charset="0"/>
              <a:hlinkClick xmlns:r="http://schemas.openxmlformats.org/officeDocument/2006/relationships" r:id="rId3" action="ppaction://hlinksldjump">
                <a:extLst>
                  <a:ext uri="{A12FA001-AC4F-418D-AE19-62706E023703}">
                    <ahyp:hlinkClr xmlns:ahyp="http://schemas.microsoft.com/office/drawing/2018/hyperlinkcolor" val="tx"/>
                  </a:ext>
                </a:extLst>
              </a:hlinkClick>
            </a:rPr>
            <a:t>Le bilan et le lexique</a:t>
          </a:r>
          <a:endParaRPr lang="fr-FR" sz="1800" baseline="0" dirty="0">
            <a:solidFill>
              <a:schemeClr val="bg1"/>
            </a:solidFill>
            <a:latin typeface="HelveticaNeueLT Com 55 Roman" panose="020B0604020202020204" pitchFamily="34" charset="0"/>
          </a:endParaRPr>
        </a:p>
      </dgm:t>
    </dgm:pt>
    <dgm:pt modelId="{D2703421-2B2E-4C95-B728-E653CBDD5D38}" type="parTrans" cxnId="{B470E5D3-71C8-430E-B616-41141474A75D}">
      <dgm:prSet/>
      <dgm:spPr/>
      <dgm:t>
        <a:bodyPr/>
        <a:lstStyle/>
        <a:p>
          <a:endParaRPr lang="fr-FR"/>
        </a:p>
      </dgm:t>
    </dgm:pt>
    <dgm:pt modelId="{F161C632-C446-4497-91DA-E8F6BB6AD688}" type="sibTrans" cxnId="{B470E5D3-71C8-430E-B616-41141474A75D}">
      <dgm:prSet/>
      <dgm:spPr/>
      <dgm:t>
        <a:bodyPr/>
        <a:lstStyle/>
        <a:p>
          <a:endParaRPr lang="fr-FR"/>
        </a:p>
      </dgm:t>
    </dgm:pt>
    <dgm:pt modelId="{2F49B1ED-E3E4-42D6-AF62-83DD1D946AA3}">
      <dgm:prSet phldrT="[Texte]" custT="1"/>
      <dgm:spPr>
        <a:solidFill>
          <a:schemeClr val="accent2"/>
        </a:solidFill>
      </dgm:spPr>
      <dgm:t>
        <a:bodyPr/>
        <a:lstStyle/>
        <a:p>
          <a:r>
            <a:rPr lang="fr-FR" sz="1800" baseline="0" dirty="0">
              <a:latin typeface="HelveticaNeueLT Com 55 Roman" panose="020B0604020202020204" pitchFamily="34" charset="0"/>
            </a:rPr>
            <a:t>3 - </a:t>
          </a:r>
          <a:r>
            <a:rPr lang="fr-FR" sz="1800" baseline="0" dirty="0">
              <a:solidFill>
                <a:schemeClr val="bg1"/>
              </a:solidFill>
              <a:latin typeface="HelveticaNeueLT Com 55 Roman" panose="020B0604020202020204" pitchFamily="34" charset="0"/>
              <a:hlinkClick xmlns:r="http://schemas.openxmlformats.org/officeDocument/2006/relationships" r:id="rId4" action="ppaction://hlinksldjump">
                <a:extLst>
                  <a:ext uri="{A12FA001-AC4F-418D-AE19-62706E023703}">
                    <ahyp:hlinkClr xmlns:ahyp="http://schemas.microsoft.com/office/drawing/2018/hyperlinkcolor" val="tx"/>
                  </a:ext>
                </a:extLst>
              </a:hlinkClick>
            </a:rPr>
            <a:t>La protection sociale en France</a:t>
          </a:r>
          <a:endParaRPr lang="fr-FR" sz="1800" baseline="0" dirty="0">
            <a:solidFill>
              <a:schemeClr val="bg1"/>
            </a:solidFill>
            <a:latin typeface="HelveticaNeueLT Com 55 Roman" panose="020B0604020202020204" pitchFamily="34" charset="0"/>
          </a:endParaRPr>
        </a:p>
      </dgm:t>
    </dgm:pt>
    <dgm:pt modelId="{462CDEB4-8042-4C2A-8999-DE00574BA30B}" type="parTrans" cxnId="{1D9BD6D3-C9A3-46F2-95BF-1479C73EADA9}">
      <dgm:prSet/>
      <dgm:spPr/>
      <dgm:t>
        <a:bodyPr/>
        <a:lstStyle/>
        <a:p>
          <a:endParaRPr lang="fr-FR"/>
        </a:p>
      </dgm:t>
    </dgm:pt>
    <dgm:pt modelId="{A82B6548-CC0B-4E48-835D-25655FC07B84}" type="sibTrans" cxnId="{1D9BD6D3-C9A3-46F2-95BF-1479C73EADA9}">
      <dgm:prSet/>
      <dgm:spPr/>
      <dgm:t>
        <a:bodyPr/>
        <a:lstStyle/>
        <a:p>
          <a:endParaRPr lang="fr-FR"/>
        </a:p>
      </dgm:t>
    </dgm:pt>
    <dgm:pt modelId="{429BED57-9051-4B96-B25F-5096F2F55D56}" type="pres">
      <dgm:prSet presAssocID="{8E139AD0-5699-4745-B129-3A7C60DE0B34}" presName="outerComposite" presStyleCnt="0">
        <dgm:presLayoutVars>
          <dgm:chMax val="5"/>
          <dgm:dir/>
          <dgm:resizeHandles val="exact"/>
        </dgm:presLayoutVars>
      </dgm:prSet>
      <dgm:spPr/>
    </dgm:pt>
    <dgm:pt modelId="{E4B39D7D-34AD-4BDD-B466-F73B52CF39A2}" type="pres">
      <dgm:prSet presAssocID="{8E139AD0-5699-4745-B129-3A7C60DE0B34}" presName="dummyMaxCanvas" presStyleCnt="0">
        <dgm:presLayoutVars/>
      </dgm:prSet>
      <dgm:spPr/>
    </dgm:pt>
    <dgm:pt modelId="{1A6474A4-6811-4CE7-A66C-4750A37F4686}" type="pres">
      <dgm:prSet presAssocID="{8E139AD0-5699-4745-B129-3A7C60DE0B34}" presName="FourNodes_1" presStyleLbl="node1" presStyleIdx="0" presStyleCnt="4">
        <dgm:presLayoutVars>
          <dgm:bulletEnabled val="1"/>
        </dgm:presLayoutVars>
      </dgm:prSet>
      <dgm:spPr/>
    </dgm:pt>
    <dgm:pt modelId="{2982CBC8-B169-4256-BC1F-381B46D74C76}" type="pres">
      <dgm:prSet presAssocID="{8E139AD0-5699-4745-B129-3A7C60DE0B34}" presName="FourNodes_2" presStyleLbl="node1" presStyleIdx="1" presStyleCnt="4">
        <dgm:presLayoutVars>
          <dgm:bulletEnabled val="1"/>
        </dgm:presLayoutVars>
      </dgm:prSet>
      <dgm:spPr/>
    </dgm:pt>
    <dgm:pt modelId="{B470CCEE-765C-4FC7-BE62-A1F13A85E4E4}" type="pres">
      <dgm:prSet presAssocID="{8E139AD0-5699-4745-B129-3A7C60DE0B34}" presName="FourNodes_3" presStyleLbl="node1" presStyleIdx="2" presStyleCnt="4">
        <dgm:presLayoutVars>
          <dgm:bulletEnabled val="1"/>
        </dgm:presLayoutVars>
      </dgm:prSet>
      <dgm:spPr/>
    </dgm:pt>
    <dgm:pt modelId="{49E6B4A5-00EB-4AFB-AC44-A2274253EB84}" type="pres">
      <dgm:prSet presAssocID="{8E139AD0-5699-4745-B129-3A7C60DE0B34}" presName="FourNodes_4" presStyleLbl="node1" presStyleIdx="3" presStyleCnt="4">
        <dgm:presLayoutVars>
          <dgm:bulletEnabled val="1"/>
        </dgm:presLayoutVars>
      </dgm:prSet>
      <dgm:spPr/>
    </dgm:pt>
    <dgm:pt modelId="{2539FE79-F009-4CE3-AE83-1AB91674C1C0}" type="pres">
      <dgm:prSet presAssocID="{8E139AD0-5699-4745-B129-3A7C60DE0B34}" presName="FourConn_1-2" presStyleLbl="fgAccFollowNode1" presStyleIdx="0" presStyleCnt="3">
        <dgm:presLayoutVars>
          <dgm:bulletEnabled val="1"/>
        </dgm:presLayoutVars>
      </dgm:prSet>
      <dgm:spPr/>
    </dgm:pt>
    <dgm:pt modelId="{7BFFBCE8-2006-4E0F-A15E-3BCC7D1DA496}" type="pres">
      <dgm:prSet presAssocID="{8E139AD0-5699-4745-B129-3A7C60DE0B34}" presName="FourConn_2-3" presStyleLbl="fgAccFollowNode1" presStyleIdx="1" presStyleCnt="3">
        <dgm:presLayoutVars>
          <dgm:bulletEnabled val="1"/>
        </dgm:presLayoutVars>
      </dgm:prSet>
      <dgm:spPr/>
    </dgm:pt>
    <dgm:pt modelId="{B5C57B3E-4420-4D06-9A89-AA6EBE49EB1D}" type="pres">
      <dgm:prSet presAssocID="{8E139AD0-5699-4745-B129-3A7C60DE0B34}" presName="FourConn_3-4" presStyleLbl="fgAccFollowNode1" presStyleIdx="2" presStyleCnt="3">
        <dgm:presLayoutVars>
          <dgm:bulletEnabled val="1"/>
        </dgm:presLayoutVars>
      </dgm:prSet>
      <dgm:spPr/>
    </dgm:pt>
    <dgm:pt modelId="{7F4C7FF4-853E-4C3E-90C8-9A15F674A299}" type="pres">
      <dgm:prSet presAssocID="{8E139AD0-5699-4745-B129-3A7C60DE0B34}" presName="FourNodes_1_text" presStyleLbl="node1" presStyleIdx="3" presStyleCnt="4">
        <dgm:presLayoutVars>
          <dgm:bulletEnabled val="1"/>
        </dgm:presLayoutVars>
      </dgm:prSet>
      <dgm:spPr/>
    </dgm:pt>
    <dgm:pt modelId="{A02F7246-3D8D-45AC-87F6-1DBFF109932C}" type="pres">
      <dgm:prSet presAssocID="{8E139AD0-5699-4745-B129-3A7C60DE0B34}" presName="FourNodes_2_text" presStyleLbl="node1" presStyleIdx="3" presStyleCnt="4">
        <dgm:presLayoutVars>
          <dgm:bulletEnabled val="1"/>
        </dgm:presLayoutVars>
      </dgm:prSet>
      <dgm:spPr/>
    </dgm:pt>
    <dgm:pt modelId="{BD9CBEAE-F86D-405D-BC44-5EDC58C0D95E}" type="pres">
      <dgm:prSet presAssocID="{8E139AD0-5699-4745-B129-3A7C60DE0B34}" presName="FourNodes_3_text" presStyleLbl="node1" presStyleIdx="3" presStyleCnt="4">
        <dgm:presLayoutVars>
          <dgm:bulletEnabled val="1"/>
        </dgm:presLayoutVars>
      </dgm:prSet>
      <dgm:spPr/>
    </dgm:pt>
    <dgm:pt modelId="{DDAEC630-59F2-4BEE-8A43-353B84DB4C80}" type="pres">
      <dgm:prSet presAssocID="{8E139AD0-5699-4745-B129-3A7C60DE0B34}" presName="FourNodes_4_text" presStyleLbl="node1" presStyleIdx="3" presStyleCnt="4">
        <dgm:presLayoutVars>
          <dgm:bulletEnabled val="1"/>
        </dgm:presLayoutVars>
      </dgm:prSet>
      <dgm:spPr/>
    </dgm:pt>
  </dgm:ptLst>
  <dgm:cxnLst>
    <dgm:cxn modelId="{16111012-3E92-4F85-93DA-C56805253B5E}" srcId="{8E139AD0-5699-4745-B129-3A7C60DE0B34}" destId="{C244B684-9559-4E66-A246-43782C5BB1EE}" srcOrd="0" destOrd="0" parTransId="{C4143785-40B9-48C5-80F3-E8D89F639CBE}" sibTransId="{B07F24D3-DF2E-488B-9ED4-1181C7AE82C9}"/>
    <dgm:cxn modelId="{9466262A-8816-49A3-A0C7-E9BDD6C5CF32}" type="presOf" srcId="{ECB99A45-6A00-4DA0-ADC2-0FB09FB581FE}" destId="{2982CBC8-B169-4256-BC1F-381B46D74C76}" srcOrd="0" destOrd="0" presId="urn:microsoft.com/office/officeart/2005/8/layout/vProcess5"/>
    <dgm:cxn modelId="{3905156B-2A8E-420F-BDA8-3F2E57402B54}" type="presOf" srcId="{2F49B1ED-E3E4-42D6-AF62-83DD1D946AA3}" destId="{B470CCEE-765C-4FC7-BE62-A1F13A85E4E4}" srcOrd="0" destOrd="0" presId="urn:microsoft.com/office/officeart/2005/8/layout/vProcess5"/>
    <dgm:cxn modelId="{2CECCC74-8BED-4CFB-8BAC-55E31CCB2A93}" type="presOf" srcId="{24EB9C8B-7C33-49E6-BB11-89B381070DAB}" destId="{DDAEC630-59F2-4BEE-8A43-353B84DB4C80}" srcOrd="1" destOrd="0" presId="urn:microsoft.com/office/officeart/2005/8/layout/vProcess5"/>
    <dgm:cxn modelId="{067C6C75-DA0B-4E8F-BE35-5FB698219D18}" type="presOf" srcId="{C244B684-9559-4E66-A246-43782C5BB1EE}" destId="{1A6474A4-6811-4CE7-A66C-4750A37F4686}" srcOrd="0" destOrd="0" presId="urn:microsoft.com/office/officeart/2005/8/layout/vProcess5"/>
    <dgm:cxn modelId="{F1A2A1A0-1AED-4227-A179-13CE0915D312}" type="presOf" srcId="{8E139AD0-5699-4745-B129-3A7C60DE0B34}" destId="{429BED57-9051-4B96-B25F-5096F2F55D56}" srcOrd="0" destOrd="0" presId="urn:microsoft.com/office/officeart/2005/8/layout/vProcess5"/>
    <dgm:cxn modelId="{7A40F4A3-E2D7-4937-A9C0-3644178C10F2}" type="presOf" srcId="{24EB9C8B-7C33-49E6-BB11-89B381070DAB}" destId="{49E6B4A5-00EB-4AFB-AC44-A2274253EB84}" srcOrd="0" destOrd="0" presId="urn:microsoft.com/office/officeart/2005/8/layout/vProcess5"/>
    <dgm:cxn modelId="{3C0EE1B4-3918-4467-9F46-A0359CE9F73D}" type="presOf" srcId="{A82B6548-CC0B-4E48-835D-25655FC07B84}" destId="{B5C57B3E-4420-4D06-9A89-AA6EBE49EB1D}" srcOrd="0" destOrd="0" presId="urn:microsoft.com/office/officeart/2005/8/layout/vProcess5"/>
    <dgm:cxn modelId="{4E15B5B6-8DFB-40A3-930B-B3A116099C37}" type="presOf" srcId="{B07F24D3-DF2E-488B-9ED4-1181C7AE82C9}" destId="{2539FE79-F009-4CE3-AE83-1AB91674C1C0}" srcOrd="0" destOrd="0" presId="urn:microsoft.com/office/officeart/2005/8/layout/vProcess5"/>
    <dgm:cxn modelId="{304BC6B8-23EF-4EEC-8449-62AF83B67DD2}" type="presOf" srcId="{E13FFCD0-5724-4CAA-B1DA-913E45EBE953}" destId="{7BFFBCE8-2006-4E0F-A15E-3BCC7D1DA496}" srcOrd="0" destOrd="0" presId="urn:microsoft.com/office/officeart/2005/8/layout/vProcess5"/>
    <dgm:cxn modelId="{6EB7C4C1-C30D-4129-84AD-5EEF15037DC5}" srcId="{8E139AD0-5699-4745-B129-3A7C60DE0B34}" destId="{ECB99A45-6A00-4DA0-ADC2-0FB09FB581FE}" srcOrd="1" destOrd="0" parTransId="{DDC63EAA-CFED-47A1-9B93-6BF11A73841B}" sibTransId="{E13FFCD0-5724-4CAA-B1DA-913E45EBE953}"/>
    <dgm:cxn modelId="{967165CD-B313-4CE7-A5A2-574A5AE372DD}" type="presOf" srcId="{ECB99A45-6A00-4DA0-ADC2-0FB09FB581FE}" destId="{A02F7246-3D8D-45AC-87F6-1DBFF109932C}" srcOrd="1" destOrd="0" presId="urn:microsoft.com/office/officeart/2005/8/layout/vProcess5"/>
    <dgm:cxn modelId="{06128DCF-2F16-4B16-BA1B-A8BEAA291450}" type="presOf" srcId="{2F49B1ED-E3E4-42D6-AF62-83DD1D946AA3}" destId="{BD9CBEAE-F86D-405D-BC44-5EDC58C0D95E}" srcOrd="1" destOrd="0" presId="urn:microsoft.com/office/officeart/2005/8/layout/vProcess5"/>
    <dgm:cxn modelId="{1D9BD6D3-C9A3-46F2-95BF-1479C73EADA9}" srcId="{8E139AD0-5699-4745-B129-3A7C60DE0B34}" destId="{2F49B1ED-E3E4-42D6-AF62-83DD1D946AA3}" srcOrd="2" destOrd="0" parTransId="{462CDEB4-8042-4C2A-8999-DE00574BA30B}" sibTransId="{A82B6548-CC0B-4E48-835D-25655FC07B84}"/>
    <dgm:cxn modelId="{B470E5D3-71C8-430E-B616-41141474A75D}" srcId="{8E139AD0-5699-4745-B129-3A7C60DE0B34}" destId="{24EB9C8B-7C33-49E6-BB11-89B381070DAB}" srcOrd="3" destOrd="0" parTransId="{D2703421-2B2E-4C95-B728-E653CBDD5D38}" sibTransId="{F161C632-C446-4497-91DA-E8F6BB6AD688}"/>
    <dgm:cxn modelId="{163E87D6-1F38-44B3-B050-302158224FE7}" type="presOf" srcId="{C244B684-9559-4E66-A246-43782C5BB1EE}" destId="{7F4C7FF4-853E-4C3E-90C8-9A15F674A299}" srcOrd="1" destOrd="0" presId="urn:microsoft.com/office/officeart/2005/8/layout/vProcess5"/>
    <dgm:cxn modelId="{FC0198D5-C05E-416E-AAD3-2EF2A7F8CD9A}" type="presParOf" srcId="{429BED57-9051-4B96-B25F-5096F2F55D56}" destId="{E4B39D7D-34AD-4BDD-B466-F73B52CF39A2}" srcOrd="0" destOrd="0" presId="urn:microsoft.com/office/officeart/2005/8/layout/vProcess5"/>
    <dgm:cxn modelId="{2A59CA2B-FB00-45CE-82A6-6132B467F7BF}" type="presParOf" srcId="{429BED57-9051-4B96-B25F-5096F2F55D56}" destId="{1A6474A4-6811-4CE7-A66C-4750A37F4686}" srcOrd="1" destOrd="0" presId="urn:microsoft.com/office/officeart/2005/8/layout/vProcess5"/>
    <dgm:cxn modelId="{3383318C-004F-42C5-81DA-34B01EF6650B}" type="presParOf" srcId="{429BED57-9051-4B96-B25F-5096F2F55D56}" destId="{2982CBC8-B169-4256-BC1F-381B46D74C76}" srcOrd="2" destOrd="0" presId="urn:microsoft.com/office/officeart/2005/8/layout/vProcess5"/>
    <dgm:cxn modelId="{19076DBC-361D-4976-8A91-220857C74A30}" type="presParOf" srcId="{429BED57-9051-4B96-B25F-5096F2F55D56}" destId="{B470CCEE-765C-4FC7-BE62-A1F13A85E4E4}" srcOrd="3" destOrd="0" presId="urn:microsoft.com/office/officeart/2005/8/layout/vProcess5"/>
    <dgm:cxn modelId="{C39001D4-F93E-43AA-A952-C1DB22034113}" type="presParOf" srcId="{429BED57-9051-4B96-B25F-5096F2F55D56}" destId="{49E6B4A5-00EB-4AFB-AC44-A2274253EB84}" srcOrd="4" destOrd="0" presId="urn:microsoft.com/office/officeart/2005/8/layout/vProcess5"/>
    <dgm:cxn modelId="{9D4EFE1B-3D01-44DE-9BA6-450F67D2E2A3}" type="presParOf" srcId="{429BED57-9051-4B96-B25F-5096F2F55D56}" destId="{2539FE79-F009-4CE3-AE83-1AB91674C1C0}" srcOrd="5" destOrd="0" presId="urn:microsoft.com/office/officeart/2005/8/layout/vProcess5"/>
    <dgm:cxn modelId="{AAD0377A-74E9-4729-ACE5-AA71CE272F93}" type="presParOf" srcId="{429BED57-9051-4B96-B25F-5096F2F55D56}" destId="{7BFFBCE8-2006-4E0F-A15E-3BCC7D1DA496}" srcOrd="6" destOrd="0" presId="urn:microsoft.com/office/officeart/2005/8/layout/vProcess5"/>
    <dgm:cxn modelId="{B226BFF4-6796-4EB8-8C0E-08BC474F8215}" type="presParOf" srcId="{429BED57-9051-4B96-B25F-5096F2F55D56}" destId="{B5C57B3E-4420-4D06-9A89-AA6EBE49EB1D}" srcOrd="7" destOrd="0" presId="urn:microsoft.com/office/officeart/2005/8/layout/vProcess5"/>
    <dgm:cxn modelId="{49F7260E-AF96-444B-9966-2B75D846EF4D}" type="presParOf" srcId="{429BED57-9051-4B96-B25F-5096F2F55D56}" destId="{7F4C7FF4-853E-4C3E-90C8-9A15F674A299}" srcOrd="8" destOrd="0" presId="urn:microsoft.com/office/officeart/2005/8/layout/vProcess5"/>
    <dgm:cxn modelId="{122EADC9-D786-4A5D-B469-D6092E665799}" type="presParOf" srcId="{429BED57-9051-4B96-B25F-5096F2F55D56}" destId="{A02F7246-3D8D-45AC-87F6-1DBFF109932C}" srcOrd="9" destOrd="0" presId="urn:microsoft.com/office/officeart/2005/8/layout/vProcess5"/>
    <dgm:cxn modelId="{545C86D1-8BA4-4739-8070-95B504AC59E3}" type="presParOf" srcId="{429BED57-9051-4B96-B25F-5096F2F55D56}" destId="{BD9CBEAE-F86D-405D-BC44-5EDC58C0D95E}" srcOrd="10" destOrd="0" presId="urn:microsoft.com/office/officeart/2005/8/layout/vProcess5"/>
    <dgm:cxn modelId="{D3F24D45-4559-4DB7-95F1-7AAD08722156}" type="presParOf" srcId="{429BED57-9051-4B96-B25F-5096F2F55D56}" destId="{DDAEC630-59F2-4BEE-8A43-353B84DB4C8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474A4-6811-4CE7-A66C-4750A37F4686}">
      <dsp:nvSpPr>
        <dsp:cNvPr id="0" name=""/>
        <dsp:cNvSpPr/>
      </dsp:nvSpPr>
      <dsp:spPr>
        <a:xfrm>
          <a:off x="0" y="0"/>
          <a:ext cx="5711707" cy="930347"/>
        </a:xfrm>
        <a:prstGeom prst="roundRect">
          <a:avLst>
            <a:gd name="adj" fmla="val 10000"/>
          </a:avLst>
        </a:prstGeom>
        <a:solidFill>
          <a:srgbClr val="33576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u="none" kern="1200" baseline="0" dirty="0">
              <a:solidFill>
                <a:schemeClr val="bg1"/>
              </a:solidFill>
              <a:latin typeface="HelveticaNeueLT Com 55 Roman" panose="020B0604020202020204" pitchFamily="34" charset="0"/>
            </a:rPr>
            <a:t>1 - </a:t>
          </a:r>
          <a:r>
            <a:rPr lang="fr-FR" sz="1800" u="none" kern="1200" baseline="0" dirty="0">
              <a:solidFill>
                <a:schemeClr val="bg1"/>
              </a:solidFill>
              <a:latin typeface="HelveticaNeueLT Com 55 Roman" panose="020B0604020202020204" pitchFamily="34" charset="0"/>
              <a:hlinkClick xmlns:r="http://schemas.openxmlformats.org/officeDocument/2006/relationships" r:id="">
                <a:extLst>
                  <a:ext uri="{A12FA001-AC4F-418D-AE19-62706E023703}">
                    <ahyp:hlinkClr xmlns:ahyp="http://schemas.microsoft.com/office/drawing/2018/hyperlinkcolor" val="tx"/>
                  </a:ext>
                </a:extLst>
              </a:hlinkClick>
            </a:rPr>
            <a:t>La découverte de la structure d’accueil et ses métiers</a:t>
          </a:r>
          <a:endParaRPr lang="fr-FR" sz="1800" u="none" kern="1200" baseline="0" dirty="0">
            <a:solidFill>
              <a:schemeClr val="bg1"/>
            </a:solidFill>
            <a:latin typeface="HelveticaNeueLT Com 55 Roman" panose="020B0604020202020204" pitchFamily="34" charset="0"/>
          </a:endParaRPr>
        </a:p>
      </dsp:txBody>
      <dsp:txXfrm>
        <a:off x="27249" y="27249"/>
        <a:ext cx="4629175" cy="875849"/>
      </dsp:txXfrm>
    </dsp:sp>
    <dsp:sp modelId="{2982CBC8-B169-4256-BC1F-381B46D74C76}">
      <dsp:nvSpPr>
        <dsp:cNvPr id="0" name=""/>
        <dsp:cNvSpPr/>
      </dsp:nvSpPr>
      <dsp:spPr>
        <a:xfrm>
          <a:off x="478355" y="1099501"/>
          <a:ext cx="5711707" cy="930347"/>
        </a:xfrm>
        <a:prstGeom prst="roundRect">
          <a:avLst>
            <a:gd name="adj" fmla="val 10000"/>
          </a:avLst>
        </a:prstGeom>
        <a:solidFill>
          <a:srgbClr val="FCB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baseline="0" dirty="0">
              <a:solidFill>
                <a:schemeClr val="bg1"/>
              </a:solidFill>
              <a:latin typeface="HelveticaNeueLT Com 55 Roman" panose="020B0604020202020204" pitchFamily="34" charset="0"/>
            </a:rPr>
            <a:t>2 - </a:t>
          </a:r>
          <a:r>
            <a:rPr lang="fr-FR" sz="1800" kern="1200" baseline="0" dirty="0">
              <a:solidFill>
                <a:schemeClr val="bg1"/>
              </a:solidFill>
              <a:latin typeface="HelveticaNeueLT Com 55 Roman" panose="020B0604020202020204" pitchFamily="34" charset="0"/>
              <a:hlinkClick xmlns:r="http://schemas.openxmlformats.org/officeDocument/2006/relationships" r:id="">
                <a:extLst>
                  <a:ext uri="{A12FA001-AC4F-418D-AE19-62706E023703}">
                    <ahyp:hlinkClr xmlns:ahyp="http://schemas.microsoft.com/office/drawing/2018/hyperlinkcolor" val="tx"/>
                  </a:ext>
                </a:extLst>
              </a:hlinkClick>
            </a:rPr>
            <a:t>L’économie sociale et solidaire (ESS)</a:t>
          </a:r>
          <a:endParaRPr lang="fr-FR" sz="1800" kern="1200" baseline="0" dirty="0">
            <a:solidFill>
              <a:schemeClr val="bg1"/>
            </a:solidFill>
            <a:latin typeface="HelveticaNeueLT Com 55 Roman" panose="020B0604020202020204" pitchFamily="34" charset="0"/>
          </a:endParaRPr>
        </a:p>
      </dsp:txBody>
      <dsp:txXfrm>
        <a:off x="505604" y="1126750"/>
        <a:ext cx="4574127" cy="875849"/>
      </dsp:txXfrm>
    </dsp:sp>
    <dsp:sp modelId="{B470CCEE-765C-4FC7-BE62-A1F13A85E4E4}">
      <dsp:nvSpPr>
        <dsp:cNvPr id="0" name=""/>
        <dsp:cNvSpPr/>
      </dsp:nvSpPr>
      <dsp:spPr>
        <a:xfrm>
          <a:off x="949571" y="2199003"/>
          <a:ext cx="5711707" cy="93034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baseline="0" dirty="0">
              <a:latin typeface="HelveticaNeueLT Com 55 Roman" panose="020B0604020202020204" pitchFamily="34" charset="0"/>
            </a:rPr>
            <a:t>3 - </a:t>
          </a:r>
          <a:r>
            <a:rPr lang="fr-FR" sz="1800" kern="1200" baseline="0" dirty="0">
              <a:solidFill>
                <a:schemeClr val="bg1"/>
              </a:solidFill>
              <a:latin typeface="HelveticaNeueLT Com 55 Roman" panose="020B0604020202020204" pitchFamily="34" charset="0"/>
              <a:hlinkClick xmlns:r="http://schemas.openxmlformats.org/officeDocument/2006/relationships" r:id="">
                <a:extLst>
                  <a:ext uri="{A12FA001-AC4F-418D-AE19-62706E023703}">
                    <ahyp:hlinkClr xmlns:ahyp="http://schemas.microsoft.com/office/drawing/2018/hyperlinkcolor" val="tx"/>
                  </a:ext>
                </a:extLst>
              </a:hlinkClick>
            </a:rPr>
            <a:t>La protection sociale en France</a:t>
          </a:r>
          <a:endParaRPr lang="fr-FR" sz="1800" kern="1200" baseline="0" dirty="0">
            <a:solidFill>
              <a:schemeClr val="bg1"/>
            </a:solidFill>
            <a:latin typeface="HelveticaNeueLT Com 55 Roman" panose="020B0604020202020204" pitchFamily="34" charset="0"/>
          </a:endParaRPr>
        </a:p>
      </dsp:txBody>
      <dsp:txXfrm>
        <a:off x="976820" y="2226252"/>
        <a:ext cx="4581267" cy="875849"/>
      </dsp:txXfrm>
    </dsp:sp>
    <dsp:sp modelId="{49E6B4A5-00EB-4AFB-AC44-A2274253EB84}">
      <dsp:nvSpPr>
        <dsp:cNvPr id="0" name=""/>
        <dsp:cNvSpPr/>
      </dsp:nvSpPr>
      <dsp:spPr>
        <a:xfrm>
          <a:off x="1427926" y="3298505"/>
          <a:ext cx="5711707" cy="930347"/>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baseline="0" dirty="0">
              <a:latin typeface="HelveticaNeueLT Com 55 Roman" panose="020B0604020202020204" pitchFamily="34" charset="0"/>
            </a:rPr>
            <a:t>4 - </a:t>
          </a:r>
          <a:r>
            <a:rPr lang="fr-FR" sz="1800" kern="1200" baseline="0" dirty="0">
              <a:solidFill>
                <a:schemeClr val="bg1"/>
              </a:solidFill>
              <a:latin typeface="HelveticaNeueLT Com 55 Roman" panose="020B0604020202020204" pitchFamily="34" charset="0"/>
              <a:hlinkClick xmlns:r="http://schemas.openxmlformats.org/officeDocument/2006/relationships" r:id="">
                <a:extLst>
                  <a:ext uri="{A12FA001-AC4F-418D-AE19-62706E023703}">
                    <ahyp:hlinkClr xmlns:ahyp="http://schemas.microsoft.com/office/drawing/2018/hyperlinkcolor" val="tx"/>
                  </a:ext>
                </a:extLst>
              </a:hlinkClick>
            </a:rPr>
            <a:t>Le bilan et le lexique</a:t>
          </a:r>
          <a:endParaRPr lang="fr-FR" sz="1800" kern="1200" baseline="0" dirty="0">
            <a:solidFill>
              <a:schemeClr val="bg1"/>
            </a:solidFill>
            <a:latin typeface="HelveticaNeueLT Com 55 Roman" panose="020B0604020202020204" pitchFamily="34" charset="0"/>
          </a:endParaRPr>
        </a:p>
      </dsp:txBody>
      <dsp:txXfrm>
        <a:off x="1455175" y="3325754"/>
        <a:ext cx="4574127" cy="875849"/>
      </dsp:txXfrm>
    </dsp:sp>
    <dsp:sp modelId="{2539FE79-F009-4CE3-AE83-1AB91674C1C0}">
      <dsp:nvSpPr>
        <dsp:cNvPr id="0" name=""/>
        <dsp:cNvSpPr/>
      </dsp:nvSpPr>
      <dsp:spPr>
        <a:xfrm>
          <a:off x="5106981" y="712561"/>
          <a:ext cx="604725" cy="60472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fr-FR" sz="2700" kern="1200"/>
        </a:p>
      </dsp:txBody>
      <dsp:txXfrm>
        <a:off x="5243044" y="712561"/>
        <a:ext cx="332599" cy="455056"/>
      </dsp:txXfrm>
    </dsp:sp>
    <dsp:sp modelId="{7BFFBCE8-2006-4E0F-A15E-3BCC7D1DA496}">
      <dsp:nvSpPr>
        <dsp:cNvPr id="0" name=""/>
        <dsp:cNvSpPr/>
      </dsp:nvSpPr>
      <dsp:spPr>
        <a:xfrm>
          <a:off x="5585336" y="1812063"/>
          <a:ext cx="604725" cy="60472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fr-FR" sz="2700" kern="1200"/>
        </a:p>
      </dsp:txBody>
      <dsp:txXfrm>
        <a:off x="5721399" y="1812063"/>
        <a:ext cx="332599" cy="455056"/>
      </dsp:txXfrm>
    </dsp:sp>
    <dsp:sp modelId="{B5C57B3E-4420-4D06-9A89-AA6EBE49EB1D}">
      <dsp:nvSpPr>
        <dsp:cNvPr id="0" name=""/>
        <dsp:cNvSpPr/>
      </dsp:nvSpPr>
      <dsp:spPr>
        <a:xfrm>
          <a:off x="6056552" y="2911565"/>
          <a:ext cx="604725" cy="60472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fr-FR" sz="2700" kern="1200"/>
        </a:p>
      </dsp:txBody>
      <dsp:txXfrm>
        <a:off x="6192615" y="2911565"/>
        <a:ext cx="332599" cy="45505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F5B88D2-DBFE-452C-BFD0-65FBA0F97CCF}"/>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4FF90B4D-0534-4CB8-A703-853D57707992}"/>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endParaRPr lang="fr-FR"/>
          </a:p>
        </p:txBody>
      </p:sp>
      <p:sp>
        <p:nvSpPr>
          <p:cNvPr id="4" name="Espace réservé du pied de page 3">
            <a:extLst>
              <a:ext uri="{FF2B5EF4-FFF2-40B4-BE49-F238E27FC236}">
                <a16:creationId xmlns:a16="http://schemas.microsoft.com/office/drawing/2014/main" id="{DC0B890E-AF7E-447E-900D-24012EB479B0}"/>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675AB860-DDFC-487D-A4D3-51EF34A4870F}"/>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27EC9592-0C06-4C7A-8C41-894E9FB4B932}" type="slidenum">
              <a:rPr lang="fr-FR" smtClean="0"/>
              <a:t>‹N°›</a:t>
            </a:fld>
            <a:endParaRPr lang="fr-FR"/>
          </a:p>
        </p:txBody>
      </p:sp>
    </p:spTree>
    <p:extLst>
      <p:ext uri="{BB962C8B-B14F-4D97-AF65-F5344CB8AC3E}">
        <p14:creationId xmlns:p14="http://schemas.microsoft.com/office/powerpoint/2010/main" val="95449316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fr-FR"/>
          </a:p>
        </p:txBody>
      </p:sp>
      <p:sp>
        <p:nvSpPr>
          <p:cNvPr id="3" name="Espace réservé de la date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endParaRPr lang="fr-FR"/>
          </a:p>
        </p:txBody>
      </p:sp>
      <p:sp>
        <p:nvSpPr>
          <p:cNvPr id="4" name="Espace réservé de l'image des diapositives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fr-FR"/>
          </a:p>
        </p:txBody>
      </p:sp>
      <p:sp>
        <p:nvSpPr>
          <p:cNvPr id="5" name="Espace réservé des note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620F9359-40A5-4A5A-8AD2-6B26EC1E0F33}" type="slidenum">
              <a:rPr lang="fr-FR" smtClean="0"/>
              <a:t>‹N°›</a:t>
            </a:fld>
            <a:endParaRPr lang="fr-FR"/>
          </a:p>
        </p:txBody>
      </p:sp>
    </p:spTree>
    <p:extLst>
      <p:ext uri="{BB962C8B-B14F-4D97-AF65-F5344CB8AC3E}">
        <p14:creationId xmlns:p14="http://schemas.microsoft.com/office/powerpoint/2010/main" val="3081009344"/>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endParaRPr lang="fr-FR"/>
          </a:p>
        </p:txBody>
      </p:sp>
    </p:spTree>
    <p:extLst>
      <p:ext uri="{BB962C8B-B14F-4D97-AF65-F5344CB8AC3E}">
        <p14:creationId xmlns:p14="http://schemas.microsoft.com/office/powerpoint/2010/main" val="4168281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a date 4">
            <a:extLst>
              <a:ext uri="{FF2B5EF4-FFF2-40B4-BE49-F238E27FC236}">
                <a16:creationId xmlns:a16="http://schemas.microsoft.com/office/drawing/2014/main" id="{F3DEC508-887B-EB5C-C934-1CDF6860B46F}"/>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694499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a date 4">
            <a:extLst>
              <a:ext uri="{FF2B5EF4-FFF2-40B4-BE49-F238E27FC236}">
                <a16:creationId xmlns:a16="http://schemas.microsoft.com/office/drawing/2014/main" id="{9D371175-529E-E938-4583-FA5E00755C70}"/>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951267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a date 4">
            <a:extLst>
              <a:ext uri="{FF2B5EF4-FFF2-40B4-BE49-F238E27FC236}">
                <a16:creationId xmlns:a16="http://schemas.microsoft.com/office/drawing/2014/main" id="{9BE6F488-4A0B-A2EB-2D97-502328E20448}"/>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3233648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a date 4">
            <a:extLst>
              <a:ext uri="{FF2B5EF4-FFF2-40B4-BE49-F238E27FC236}">
                <a16:creationId xmlns:a16="http://schemas.microsoft.com/office/drawing/2014/main" id="{CECA299E-2163-89D0-9836-64386AFB0FA4}"/>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2315537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endParaRPr lang="fr-FR"/>
          </a:p>
        </p:txBody>
      </p:sp>
    </p:spTree>
    <p:extLst>
      <p:ext uri="{BB962C8B-B14F-4D97-AF65-F5344CB8AC3E}">
        <p14:creationId xmlns:p14="http://schemas.microsoft.com/office/powerpoint/2010/main" val="1743388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752">
              <a:lnSpc>
                <a:spcPct val="115000"/>
              </a:lnSpc>
              <a:defRPr/>
            </a:pPr>
            <a:r>
              <a:rPr lang="fr-FR" sz="1300" dirty="0"/>
              <a:t>Quels sont les rôles des délégués du personnel ?</a:t>
            </a:r>
          </a:p>
          <a:p>
            <a:pPr>
              <a:lnSpc>
                <a:spcPct val="115000"/>
              </a:lnSpc>
              <a:defRPr/>
            </a:pPr>
            <a:endParaRPr lang="fr-FR" sz="1300" b="1" i="1" dirty="0">
              <a:ea typeface="Calibri" panose="020F0502020204030204" pitchFamily="34" charset="0"/>
              <a:cs typeface="Times New Roman" panose="02020603050405020304" pitchFamily="18" charset="0"/>
            </a:endParaRPr>
          </a:p>
          <a:p>
            <a:pPr>
              <a:lnSpc>
                <a:spcPct val="115000"/>
              </a:lnSpc>
              <a:defRPr/>
            </a:pPr>
            <a:endParaRPr lang="fr-FR" sz="1300" b="1" i="1" dirty="0">
              <a:ea typeface="Calibri" panose="020F0502020204030204" pitchFamily="34" charset="0"/>
              <a:cs typeface="Times New Roman" panose="02020603050405020304" pitchFamily="18" charset="0"/>
            </a:endParaRPr>
          </a:p>
          <a:p>
            <a:pPr>
              <a:lnSpc>
                <a:spcPct val="115000"/>
              </a:lnSpc>
              <a:defRPr/>
            </a:pPr>
            <a:r>
              <a:rPr lang="fr-FR" sz="1300" b="1" i="1" dirty="0">
                <a:ea typeface="Calibri" panose="020F0502020204030204" pitchFamily="34" charset="0"/>
                <a:cs typeface="Times New Roman" panose="02020603050405020304" pitchFamily="18" charset="0"/>
              </a:rPr>
              <a:t>Ex MGEN.</a:t>
            </a:r>
          </a:p>
          <a:p>
            <a:pPr>
              <a:lnSpc>
                <a:spcPct val="115000"/>
              </a:lnSpc>
              <a:defRPr/>
            </a:pPr>
            <a:r>
              <a:rPr lang="fr-FR" sz="1300" b="1" dirty="0">
                <a:solidFill>
                  <a:srgbClr val="0070C0"/>
                </a:solidFill>
                <a:ea typeface="Calibri" panose="020F0502020204030204" pitchFamily="34" charset="0"/>
                <a:cs typeface="Times New Roman" panose="02020603050405020304" pitchFamily="18" charset="0"/>
              </a:rPr>
              <a:t>A partir de la rubrique sur le site de : </a:t>
            </a:r>
            <a:endParaRPr lang="fr-FR" sz="1300" dirty="0">
              <a:ea typeface="Calibri" panose="020F0502020204030204" pitchFamily="34" charset="0"/>
              <a:cs typeface="Times New Roman" panose="02020603050405020304" pitchFamily="18" charset="0"/>
            </a:endParaRPr>
          </a:p>
          <a:p>
            <a:pPr>
              <a:lnSpc>
                <a:spcPct val="115000"/>
              </a:lnSpc>
              <a:defRPr/>
            </a:pPr>
            <a:r>
              <a:rPr lang="fr-FR" sz="1300" b="1" dirty="0">
                <a:ea typeface="Calibri" panose="020F0502020204030204" pitchFamily="34" charset="0"/>
                <a:cs typeface="Times New Roman" panose="02020603050405020304" pitchFamily="18" charset="0"/>
              </a:rPr>
              <a:t>1 – Qu’est-ce qu’un conseiller mutualiste ? </a:t>
            </a:r>
            <a:endParaRPr lang="fr-FR" sz="1300" dirty="0">
              <a:ea typeface="Calibri" panose="020F0502020204030204" pitchFamily="34" charset="0"/>
              <a:cs typeface="Times New Roman" panose="02020603050405020304" pitchFamily="18" charset="0"/>
            </a:endParaRPr>
          </a:p>
          <a:p>
            <a:pPr>
              <a:lnSpc>
                <a:spcPct val="115000"/>
              </a:lnSpc>
              <a:defRPr/>
            </a:pPr>
            <a:endParaRPr lang="fr-FR" sz="1300" dirty="0">
              <a:ea typeface="Calibri" panose="020F0502020204030204" pitchFamily="34" charset="0"/>
              <a:cs typeface="Times New Roman" panose="02020603050405020304" pitchFamily="18" charset="0"/>
            </a:endParaRPr>
          </a:p>
          <a:p>
            <a:pPr>
              <a:lnSpc>
                <a:spcPct val="115000"/>
              </a:lnSpc>
              <a:defRPr/>
            </a:pPr>
            <a:r>
              <a:rPr lang="fr-FR" sz="1300" b="1" dirty="0">
                <a:ea typeface="Calibri" panose="020F0502020204030204" pitchFamily="34" charset="0"/>
                <a:cs typeface="Times New Roman" panose="02020603050405020304" pitchFamily="18" charset="0"/>
              </a:rPr>
              <a:t>2 – Quelles sont ses missions ?</a:t>
            </a:r>
            <a:endParaRPr lang="fr-FR" sz="1300" dirty="0">
              <a:ea typeface="Calibri" panose="020F0502020204030204" pitchFamily="34" charset="0"/>
              <a:cs typeface="Times New Roman" panose="02020603050405020304" pitchFamily="18" charset="0"/>
            </a:endParaRPr>
          </a:p>
          <a:p>
            <a:pPr>
              <a:lnSpc>
                <a:spcPct val="115000"/>
              </a:lnSpc>
              <a:defRPr/>
            </a:pPr>
            <a:endParaRPr lang="fr-FR" sz="1300" dirty="0">
              <a:ea typeface="Calibri" panose="020F0502020204030204" pitchFamily="34" charset="0"/>
              <a:cs typeface="Times New Roman" panose="02020603050405020304" pitchFamily="18" charset="0"/>
            </a:endParaRPr>
          </a:p>
          <a:p>
            <a:pPr>
              <a:lnSpc>
                <a:spcPct val="115000"/>
              </a:lnSpc>
              <a:defRPr/>
            </a:pPr>
            <a:r>
              <a:rPr lang="fr-FR" sz="1300" b="1" dirty="0">
                <a:ea typeface="Calibri" panose="020F0502020204030204" pitchFamily="34" charset="0"/>
                <a:cs typeface="Times New Roman" panose="02020603050405020304" pitchFamily="18" charset="0"/>
              </a:rPr>
              <a:t>3 - Quel est le niveau d’étude requis ?</a:t>
            </a:r>
            <a:endParaRPr lang="fr-FR" sz="1300" dirty="0">
              <a:ea typeface="Calibri" panose="020F0502020204030204" pitchFamily="34" charset="0"/>
              <a:cs typeface="Times New Roman" panose="02020603050405020304" pitchFamily="18" charset="0"/>
            </a:endParaRPr>
          </a:p>
          <a:p>
            <a:pPr>
              <a:lnSpc>
                <a:spcPct val="115000"/>
              </a:lnSpc>
              <a:defRPr/>
            </a:pPr>
            <a:endParaRPr lang="fr-FR" sz="1300" dirty="0">
              <a:ea typeface="Calibri" panose="020F0502020204030204" pitchFamily="34" charset="0"/>
              <a:cs typeface="Times New Roman" panose="02020603050405020304" pitchFamily="18" charset="0"/>
            </a:endParaRPr>
          </a:p>
          <a:p>
            <a:pPr>
              <a:lnSpc>
                <a:spcPct val="115000"/>
              </a:lnSpc>
              <a:defRPr/>
            </a:pPr>
            <a:r>
              <a:rPr lang="fr-FR" sz="1300" b="1" dirty="0">
                <a:solidFill>
                  <a:srgbClr val="0070C0"/>
                </a:solidFill>
                <a:ea typeface="Calibri" panose="020F0502020204030204" pitchFamily="34" charset="0"/>
                <a:cs typeface="Times New Roman" panose="02020603050405020304" pitchFamily="18" charset="0"/>
              </a:rPr>
              <a:t>A partir du guide de recrutement sur le site internet : </a:t>
            </a:r>
            <a:endParaRPr lang="fr-FR" sz="1300" dirty="0">
              <a:ea typeface="Calibri" panose="020F0502020204030204" pitchFamily="34" charset="0"/>
              <a:cs typeface="Times New Roman" panose="02020603050405020304" pitchFamily="18" charset="0"/>
            </a:endParaRPr>
          </a:p>
          <a:p>
            <a:pPr>
              <a:lnSpc>
                <a:spcPct val="115000"/>
              </a:lnSpc>
              <a:defRPr/>
            </a:pPr>
            <a:r>
              <a:rPr lang="fr-FR" sz="1300" b="1" dirty="0">
                <a:ea typeface="Calibri" panose="020F0502020204030204" pitchFamily="34" charset="0"/>
                <a:cs typeface="Times New Roman" panose="02020603050405020304" pitchFamily="18" charset="0"/>
              </a:rPr>
              <a:t>1 - Quels sont les différents métiers proposés par MGEN ?</a:t>
            </a:r>
            <a:endParaRPr lang="fr-FR" sz="1300" dirty="0">
              <a:ea typeface="Calibri" panose="020F0502020204030204" pitchFamily="34" charset="0"/>
              <a:cs typeface="Times New Roman" panose="02020603050405020304" pitchFamily="18" charset="0"/>
            </a:endParaRPr>
          </a:p>
          <a:p>
            <a:pPr>
              <a:lnSpc>
                <a:spcPct val="115000"/>
              </a:lnSpc>
              <a:defRPr/>
            </a:pPr>
            <a:endParaRPr lang="fr-FR" sz="1300" dirty="0">
              <a:ea typeface="Calibri" panose="020F0502020204030204" pitchFamily="34" charset="0"/>
              <a:cs typeface="Times New Roman" panose="02020603050405020304" pitchFamily="18" charset="0"/>
            </a:endParaRPr>
          </a:p>
          <a:p>
            <a:pPr>
              <a:lnSpc>
                <a:spcPct val="115000"/>
              </a:lnSpc>
              <a:defRPr/>
            </a:pPr>
            <a:r>
              <a:rPr lang="fr-FR" sz="1300" b="1" dirty="0">
                <a:ea typeface="Calibri" panose="020F0502020204030204" pitchFamily="34" charset="0"/>
                <a:cs typeface="Times New Roman" panose="02020603050405020304" pitchFamily="18" charset="0"/>
              </a:rPr>
              <a:t>2 - Qu’est- ce que cela implique que d’être un employeur responsable ? </a:t>
            </a:r>
            <a:endParaRPr lang="fr-FR" sz="1300" dirty="0">
              <a:ea typeface="Calibri" panose="020F0502020204030204" pitchFamily="34" charset="0"/>
              <a:cs typeface="Times New Roman" panose="02020603050405020304" pitchFamily="18" charset="0"/>
            </a:endParaRPr>
          </a:p>
          <a:p>
            <a:pPr>
              <a:lnSpc>
                <a:spcPct val="115000"/>
              </a:lnSpc>
              <a:defRPr/>
            </a:pPr>
            <a:endParaRPr lang="fr-FR" sz="1300" dirty="0">
              <a:ea typeface="Calibri" panose="020F0502020204030204" pitchFamily="34" charset="0"/>
              <a:cs typeface="Times New Roman" panose="02020603050405020304" pitchFamily="18" charset="0"/>
            </a:endParaRPr>
          </a:p>
          <a:p>
            <a:pPr>
              <a:lnSpc>
                <a:spcPct val="115000"/>
              </a:lnSpc>
              <a:defRPr/>
            </a:pPr>
            <a:r>
              <a:rPr lang="fr-FR" sz="1300" b="1" dirty="0">
                <a:ea typeface="Calibri" panose="020F0502020204030204" pitchFamily="34" charset="0"/>
                <a:cs typeface="Times New Roman" panose="02020603050405020304" pitchFamily="18" charset="0"/>
              </a:rPr>
              <a:t>3 - Quelles sont les missions d’un téléconseillers dans le témoignage de  ?</a:t>
            </a:r>
          </a:p>
          <a:p>
            <a:endParaRPr lang="fr-FR" dirty="0"/>
          </a:p>
        </p:txBody>
      </p:sp>
      <p:sp>
        <p:nvSpPr>
          <p:cNvPr id="5" name="Espace réservé de la date 4">
            <a:extLst>
              <a:ext uri="{FF2B5EF4-FFF2-40B4-BE49-F238E27FC236}">
                <a16:creationId xmlns:a16="http://schemas.microsoft.com/office/drawing/2014/main" id="{2673E67F-6D09-E764-6E95-E8FB73244D42}"/>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1403723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endParaRPr lang="fr-FR"/>
          </a:p>
        </p:txBody>
      </p:sp>
    </p:spTree>
    <p:extLst>
      <p:ext uri="{BB962C8B-B14F-4D97-AF65-F5344CB8AC3E}">
        <p14:creationId xmlns:p14="http://schemas.microsoft.com/office/powerpoint/2010/main" val="1300724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a date 4">
            <a:extLst>
              <a:ext uri="{FF2B5EF4-FFF2-40B4-BE49-F238E27FC236}">
                <a16:creationId xmlns:a16="http://schemas.microsoft.com/office/drawing/2014/main" id="{D921D96F-567A-6518-B05E-CA24422E1528}"/>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3386477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a date 4">
            <a:extLst>
              <a:ext uri="{FF2B5EF4-FFF2-40B4-BE49-F238E27FC236}">
                <a16:creationId xmlns:a16="http://schemas.microsoft.com/office/drawing/2014/main" id="{556C0EB4-23FB-B13D-AD44-3E58E8A81C8B}"/>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3323845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a date 4">
            <a:extLst>
              <a:ext uri="{FF2B5EF4-FFF2-40B4-BE49-F238E27FC236}">
                <a16:creationId xmlns:a16="http://schemas.microsoft.com/office/drawing/2014/main" id="{B6617364-BFF3-18EE-6397-A0AA716D5477}"/>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4092175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a date 4">
            <a:extLst>
              <a:ext uri="{FF2B5EF4-FFF2-40B4-BE49-F238E27FC236}">
                <a16:creationId xmlns:a16="http://schemas.microsoft.com/office/drawing/2014/main" id="{1AE8D709-0BDF-9A30-171F-1B6C8A8284D9}"/>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3682257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5" name="Espace réservé de la date 4">
            <a:extLst>
              <a:ext uri="{FF2B5EF4-FFF2-40B4-BE49-F238E27FC236}">
                <a16:creationId xmlns:a16="http://schemas.microsoft.com/office/drawing/2014/main" id="{86A47E99-F591-41E3-9AC8-7879A1A28213}"/>
              </a:ext>
            </a:extLst>
          </p:cNvPr>
          <p:cNvSpPr>
            <a:spLocks noGrp="1"/>
          </p:cNvSpPr>
          <p:nvPr>
            <p:ph type="dt" idx="1"/>
          </p:nvPr>
        </p:nvSpPr>
        <p:spPr/>
        <p:txBody>
          <a:bodyPr/>
          <a:lstStyle/>
          <a:p>
            <a:endParaRPr lang="fr-FR"/>
          </a:p>
        </p:txBody>
      </p:sp>
    </p:spTree>
    <p:extLst>
      <p:ext uri="{BB962C8B-B14F-4D97-AF65-F5344CB8AC3E}">
        <p14:creationId xmlns:p14="http://schemas.microsoft.com/office/powerpoint/2010/main" val="322932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EBD1B427-3BE5-446E-83E7-EB9526D6A29C}"/>
              </a:ext>
            </a:extLst>
          </p:cNvPr>
          <p:cNvSpPr>
            <a:spLocks noGrp="1"/>
          </p:cNvSpPr>
          <p:nvPr>
            <p:ph type="body" sz="quarter" idx="13"/>
          </p:nvPr>
        </p:nvSpPr>
        <p:spPr>
          <a:xfrm>
            <a:off x="1387138" y="3016760"/>
            <a:ext cx="9144000" cy="979055"/>
          </a:xfrm>
          <a:prstGeom prst="rect">
            <a:avLst/>
          </a:prstGeom>
        </p:spPr>
        <p:txBody>
          <a:bodyPr>
            <a:normAutofit/>
          </a:bodyPr>
          <a:lstStyle>
            <a:lvl1pPr algn="ctr">
              <a:defRPr sz="2800" b="0">
                <a:latin typeface="Jaroslav Medium" panose="02000503000000090004" pitchFamily="50" charset="0"/>
              </a:defRPr>
            </a:lvl1pPr>
            <a:lvl5pPr marL="1828800" indent="0">
              <a:buNone/>
              <a:defRPr/>
            </a:lvl5pPr>
          </a:lstStyle>
          <a:p>
            <a:pPr lvl="0"/>
            <a:r>
              <a:rPr lang="fr-FR"/>
              <a:t>Cliquez pour modifier les styles du texte du masque</a:t>
            </a:r>
          </a:p>
        </p:txBody>
      </p:sp>
      <p:sp>
        <p:nvSpPr>
          <p:cNvPr id="6" name="Espace réservé du texte 5">
            <a:extLst>
              <a:ext uri="{FF2B5EF4-FFF2-40B4-BE49-F238E27FC236}">
                <a16:creationId xmlns:a16="http://schemas.microsoft.com/office/drawing/2014/main" id="{23AEF8EE-A121-4E45-BE1C-706E49C23FCE}"/>
              </a:ext>
            </a:extLst>
          </p:cNvPr>
          <p:cNvSpPr>
            <a:spLocks noGrp="1"/>
          </p:cNvSpPr>
          <p:nvPr>
            <p:ph type="body" sz="quarter" idx="15" hasCustomPrompt="1"/>
          </p:nvPr>
        </p:nvSpPr>
        <p:spPr>
          <a:xfrm>
            <a:off x="385188" y="6348045"/>
            <a:ext cx="3562350" cy="504049"/>
          </a:xfrm>
          <a:prstGeom prst="rect">
            <a:avLst/>
          </a:prstGeom>
        </p:spPr>
        <p:txBody>
          <a:bodyPr>
            <a:normAutofit/>
          </a:bodyPr>
          <a:lstStyle>
            <a:lvl1pPr>
              <a:defRPr sz="1200" b="0">
                <a:solidFill>
                  <a:schemeClr val="tx1"/>
                </a:solidFill>
                <a:latin typeface="HelveticaNeueLT Com 65 Md" panose="020B0604020202020204" pitchFamily="34" charset="0"/>
              </a:defRPr>
            </a:lvl1pPr>
          </a:lstStyle>
          <a:p>
            <a:pPr lvl="0"/>
            <a:fld id="{0DA0C6A7-BD30-4367-8A43-B345A5F78401}" type="datetime2">
              <a:rPr lang="fr-FR" smtClean="0"/>
              <a:t>mardi 25 janvier 2022</a:t>
            </a:fld>
            <a:endParaRPr lang="fr-FR" dirty="0"/>
          </a:p>
        </p:txBody>
      </p:sp>
      <p:pic>
        <p:nvPicPr>
          <p:cNvPr id="3" name="Image 2">
            <a:extLst>
              <a:ext uri="{FF2B5EF4-FFF2-40B4-BE49-F238E27FC236}">
                <a16:creationId xmlns:a16="http://schemas.microsoft.com/office/drawing/2014/main" id="{403B4442-5579-48B0-8F7B-97CEE369B4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999" b="12542"/>
          <a:stretch/>
        </p:blipFill>
        <p:spPr>
          <a:xfrm rot="10800000">
            <a:off x="9570236" y="0"/>
            <a:ext cx="2621764" cy="2120114"/>
          </a:xfrm>
          <a:prstGeom prst="rect">
            <a:avLst/>
          </a:prstGeom>
        </p:spPr>
      </p:pic>
      <p:sp>
        <p:nvSpPr>
          <p:cNvPr id="10" name="Espace réservé du texte 9">
            <a:extLst>
              <a:ext uri="{FF2B5EF4-FFF2-40B4-BE49-F238E27FC236}">
                <a16:creationId xmlns:a16="http://schemas.microsoft.com/office/drawing/2014/main" id="{11370AB6-1AD6-4872-A104-0936D7D883CB}"/>
              </a:ext>
            </a:extLst>
          </p:cNvPr>
          <p:cNvSpPr>
            <a:spLocks noGrp="1"/>
          </p:cNvSpPr>
          <p:nvPr>
            <p:ph type="body" sz="quarter" idx="14"/>
          </p:nvPr>
        </p:nvSpPr>
        <p:spPr>
          <a:xfrm>
            <a:off x="1387137" y="1062038"/>
            <a:ext cx="9143999" cy="1699450"/>
          </a:xfrm>
          <a:prstGeom prst="rect">
            <a:avLst/>
          </a:prstGeom>
        </p:spPr>
        <p:txBody>
          <a:bodyPr/>
          <a:lstStyle>
            <a:lvl1pPr algn="ctr">
              <a:defRPr sz="4800">
                <a:solidFill>
                  <a:schemeClr val="tx1"/>
                </a:solidFill>
                <a:latin typeface="Jaroslav Bold" panose="02000503000000090004" pitchFamily="50" charset="0"/>
              </a:defRPr>
            </a:lvl1pPr>
          </a:lstStyle>
          <a:p>
            <a:pPr lvl="0"/>
            <a:r>
              <a:rPr lang="fr-FR"/>
              <a:t>Cliquez pour modifier les styles du texte du masque</a:t>
            </a:r>
          </a:p>
        </p:txBody>
      </p:sp>
    </p:spTree>
    <p:extLst>
      <p:ext uri="{BB962C8B-B14F-4D97-AF65-F5344CB8AC3E}">
        <p14:creationId xmlns:p14="http://schemas.microsoft.com/office/powerpoint/2010/main" val="1860057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ress intro">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CD5EB893-C3C0-4442-B8D2-596155943D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999" b="12542"/>
          <a:stretch/>
        </p:blipFill>
        <p:spPr>
          <a:xfrm rot="10800000">
            <a:off x="9570236" y="0"/>
            <a:ext cx="2621764" cy="2120114"/>
          </a:xfrm>
          <a:prstGeom prst="rect">
            <a:avLst/>
          </a:prstGeom>
        </p:spPr>
      </p:pic>
      <p:pic>
        <p:nvPicPr>
          <p:cNvPr id="2" name="Image 1" descr="Une image contenant carte&#10;&#10;Description générée automatiquement">
            <a:extLst>
              <a:ext uri="{FF2B5EF4-FFF2-40B4-BE49-F238E27FC236}">
                <a16:creationId xmlns:a16="http://schemas.microsoft.com/office/drawing/2014/main" id="{B443B457-7384-4909-B9F3-431D068E451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846"/>
          <a:stretch/>
        </p:blipFill>
        <p:spPr>
          <a:xfrm>
            <a:off x="4778903" y="1962372"/>
            <a:ext cx="7255610" cy="4545288"/>
          </a:xfrm>
          <a:prstGeom prst="rect">
            <a:avLst/>
          </a:prstGeom>
        </p:spPr>
      </p:pic>
      <p:sp>
        <p:nvSpPr>
          <p:cNvPr id="3" name="ZoneTexte 2">
            <a:extLst>
              <a:ext uri="{FF2B5EF4-FFF2-40B4-BE49-F238E27FC236}">
                <a16:creationId xmlns:a16="http://schemas.microsoft.com/office/drawing/2014/main" id="{E3EAA1D4-B2B0-4801-9103-7F394982EE69}"/>
              </a:ext>
            </a:extLst>
          </p:cNvPr>
          <p:cNvSpPr txBox="1"/>
          <p:nvPr userDrawn="1"/>
        </p:nvSpPr>
        <p:spPr>
          <a:xfrm>
            <a:off x="417313" y="2428591"/>
            <a:ext cx="3541945"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1DACD5"/>
              </a:buClr>
              <a:buSzTx/>
              <a:buFont typeface="Arial" panose="020B0604020202020204" pitchFamily="34" charset="0"/>
              <a:buChar char="•"/>
              <a:tabLst/>
              <a:defRPr/>
            </a:pPr>
            <a:r>
              <a:rPr lang="fr-FR" dirty="0">
                <a:solidFill>
                  <a:srgbClr val="33576E"/>
                </a:solidFill>
                <a:latin typeface="Jaroslav Regular" panose="02000503000000090004" pitchFamily="50" charset="0"/>
              </a:rPr>
              <a:t>19 pôles de l’ESS</a:t>
            </a:r>
          </a:p>
          <a:p>
            <a:pPr marL="285750" marR="0" lvl="0" indent="-285750" algn="l" defTabSz="914400" rtl="0" eaLnBrk="1" fontAlgn="auto" latinLnBrk="0" hangingPunct="1">
              <a:lnSpc>
                <a:spcPct val="100000"/>
              </a:lnSpc>
              <a:spcBef>
                <a:spcPts val="0"/>
              </a:spcBef>
              <a:spcAft>
                <a:spcPts val="0"/>
              </a:spcAft>
              <a:buClr>
                <a:srgbClr val="1DACD5"/>
              </a:buClr>
              <a:buSzTx/>
              <a:buFont typeface="Arial" panose="020B0604020202020204" pitchFamily="34" charset="0"/>
              <a:buChar char="•"/>
              <a:tabLst/>
              <a:defRPr/>
            </a:pPr>
            <a:r>
              <a:rPr lang="fr-FR" dirty="0">
                <a:solidFill>
                  <a:srgbClr val="33576E"/>
                </a:solidFill>
                <a:latin typeface="Jaroslav Regular" panose="02000503000000090004" pitchFamily="50" charset="0"/>
              </a:rPr>
              <a:t>4 propulseurs d’entreprises collectives « TAg BZH »</a:t>
            </a:r>
          </a:p>
          <a:p>
            <a:pPr marL="285750" marR="0" lvl="0" indent="-285750" algn="l" defTabSz="914400" rtl="0" eaLnBrk="1" fontAlgn="auto" latinLnBrk="0" hangingPunct="1">
              <a:lnSpc>
                <a:spcPct val="100000"/>
              </a:lnSpc>
              <a:spcBef>
                <a:spcPts val="0"/>
              </a:spcBef>
              <a:spcAft>
                <a:spcPts val="0"/>
              </a:spcAft>
              <a:buClr>
                <a:srgbClr val="1DACD5"/>
              </a:buClr>
              <a:buSzTx/>
              <a:buFont typeface="Arial" panose="020B0604020202020204" pitchFamily="34" charset="0"/>
              <a:buChar char="•"/>
              <a:tabLst/>
              <a:defRPr/>
            </a:pPr>
            <a:r>
              <a:rPr lang="fr-FR" dirty="0">
                <a:solidFill>
                  <a:srgbClr val="33576E"/>
                </a:solidFill>
                <a:latin typeface="Jaroslav Regular" panose="02000503000000090004" pitchFamily="50" charset="0"/>
              </a:rPr>
              <a:t>1 coopérative d’éducation </a:t>
            </a:r>
            <a:br>
              <a:rPr lang="fr-FR" dirty="0">
                <a:solidFill>
                  <a:srgbClr val="33576E"/>
                </a:solidFill>
                <a:latin typeface="Jaroslav Regular" panose="02000503000000090004" pitchFamily="50" charset="0"/>
              </a:rPr>
            </a:br>
            <a:r>
              <a:rPr lang="fr-FR" dirty="0">
                <a:solidFill>
                  <a:srgbClr val="33576E"/>
                </a:solidFill>
                <a:latin typeface="Jaroslav Regular" panose="02000503000000090004" pitchFamily="50" charset="0"/>
              </a:rPr>
              <a:t>à l’entrepreneuriat collectif « Le Cric »</a:t>
            </a:r>
          </a:p>
          <a:p>
            <a:pPr marL="285750" marR="0" lvl="0" indent="-285750" algn="l" defTabSz="914400" rtl="0" eaLnBrk="1" fontAlgn="auto" latinLnBrk="0" hangingPunct="1">
              <a:lnSpc>
                <a:spcPct val="100000"/>
              </a:lnSpc>
              <a:spcBef>
                <a:spcPts val="0"/>
              </a:spcBef>
              <a:spcAft>
                <a:spcPts val="0"/>
              </a:spcAft>
              <a:buClr>
                <a:srgbClr val="1DACD5"/>
              </a:buClr>
              <a:buSzTx/>
              <a:buFont typeface="Arial" panose="020B0604020202020204" pitchFamily="34" charset="0"/>
              <a:buChar char="•"/>
              <a:tabLst/>
              <a:defRPr/>
            </a:pPr>
            <a:r>
              <a:rPr lang="fr-FR" dirty="0">
                <a:solidFill>
                  <a:srgbClr val="33576E"/>
                </a:solidFill>
                <a:latin typeface="Jaroslav Regular" panose="02000503000000090004" pitchFamily="50" charset="0"/>
              </a:rPr>
              <a:t>1 Chambre régionale</a:t>
            </a:r>
          </a:p>
        </p:txBody>
      </p:sp>
      <p:sp>
        <p:nvSpPr>
          <p:cNvPr id="4" name="Espace réservé du texte 7">
            <a:extLst>
              <a:ext uri="{FF2B5EF4-FFF2-40B4-BE49-F238E27FC236}">
                <a16:creationId xmlns:a16="http://schemas.microsoft.com/office/drawing/2014/main" id="{A47C923F-016B-4239-8403-2BEF838CE318}"/>
              </a:ext>
            </a:extLst>
          </p:cNvPr>
          <p:cNvSpPr txBox="1">
            <a:spLocks/>
          </p:cNvSpPr>
          <p:nvPr userDrawn="1"/>
        </p:nvSpPr>
        <p:spPr>
          <a:xfrm>
            <a:off x="415924" y="549275"/>
            <a:ext cx="11002988" cy="282619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Jaroslav Bold" panose="0200050300000009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Le collectif breton de </a:t>
            </a:r>
          </a:p>
          <a:p>
            <a:r>
              <a:rPr lang="fr-FR" dirty="0"/>
              <a:t>l’économie sociale et solidaire</a:t>
            </a:r>
          </a:p>
        </p:txBody>
      </p:sp>
      <p:pic>
        <p:nvPicPr>
          <p:cNvPr id="5" name="Image 4">
            <a:extLst>
              <a:ext uri="{FF2B5EF4-FFF2-40B4-BE49-F238E27FC236}">
                <a16:creationId xmlns:a16="http://schemas.microsoft.com/office/drawing/2014/main" id="{232A2BB2-1573-4674-8895-FE0EB50F4C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67294" y="5210188"/>
            <a:ext cx="841606" cy="1244338"/>
          </a:xfrm>
          <a:prstGeom prst="rect">
            <a:avLst/>
          </a:prstGeom>
        </p:spPr>
      </p:pic>
      <p:sp>
        <p:nvSpPr>
          <p:cNvPr id="6" name="Rectangle 5">
            <a:extLst>
              <a:ext uri="{FF2B5EF4-FFF2-40B4-BE49-F238E27FC236}">
                <a16:creationId xmlns:a16="http://schemas.microsoft.com/office/drawing/2014/main" id="{9B6D9EDC-C2E3-4FA1-A603-D328FA4D6C5A}"/>
              </a:ext>
            </a:extLst>
          </p:cNvPr>
          <p:cNvSpPr/>
          <p:nvPr userDrawn="1"/>
        </p:nvSpPr>
        <p:spPr>
          <a:xfrm>
            <a:off x="4605050" y="5497913"/>
            <a:ext cx="1319752" cy="764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F34A40EF-16E2-4562-B717-802CF1BD735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008900" y="5354060"/>
            <a:ext cx="1265526" cy="619075"/>
          </a:xfrm>
          <a:prstGeom prst="rect">
            <a:avLst/>
          </a:prstGeom>
          <a:effectLst>
            <a:glow>
              <a:schemeClr val="accent1"/>
            </a:glow>
          </a:effectLst>
        </p:spPr>
      </p:pic>
      <p:pic>
        <p:nvPicPr>
          <p:cNvPr id="8" name="Image 7">
            <a:extLst>
              <a:ext uri="{FF2B5EF4-FFF2-40B4-BE49-F238E27FC236}">
                <a16:creationId xmlns:a16="http://schemas.microsoft.com/office/drawing/2014/main" id="{0825B1DE-0769-4113-9329-70FF987C6D1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19077" y="5196147"/>
            <a:ext cx="1193909" cy="776989"/>
          </a:xfrm>
          <a:prstGeom prst="rect">
            <a:avLst/>
          </a:prstGeom>
        </p:spPr>
      </p:pic>
      <p:pic>
        <p:nvPicPr>
          <p:cNvPr id="9" name="Image 8" descr="Une image contenant texte&#10;&#10;Description générée automatiquement">
            <a:extLst>
              <a:ext uri="{FF2B5EF4-FFF2-40B4-BE49-F238E27FC236}">
                <a16:creationId xmlns:a16="http://schemas.microsoft.com/office/drawing/2014/main" id="{F0BFE3E4-0B86-4C18-A02A-06C0B618F0D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52585" y="5196147"/>
            <a:ext cx="1447957" cy="887229"/>
          </a:xfrm>
          <a:prstGeom prst="rect">
            <a:avLst/>
          </a:prstGeom>
        </p:spPr>
      </p:pic>
    </p:spTree>
    <p:extLst>
      <p:ext uri="{BB962C8B-B14F-4D97-AF65-F5344CB8AC3E}">
        <p14:creationId xmlns:p14="http://schemas.microsoft.com/office/powerpoint/2010/main" val="4029545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 chapitre 1">
    <p:spTree>
      <p:nvGrpSpPr>
        <p:cNvPr id="1" name=""/>
        <p:cNvGrpSpPr/>
        <p:nvPr/>
      </p:nvGrpSpPr>
      <p:grpSpPr>
        <a:xfrm>
          <a:off x="0" y="0"/>
          <a:ext cx="0" cy="0"/>
          <a:chOff x="0" y="0"/>
          <a:chExt cx="0" cy="0"/>
        </a:xfrm>
      </p:grpSpPr>
      <p:sp>
        <p:nvSpPr>
          <p:cNvPr id="3" name="Forme libre 12">
            <a:extLst>
              <a:ext uri="{FF2B5EF4-FFF2-40B4-BE49-F238E27FC236}">
                <a16:creationId xmlns:a16="http://schemas.microsoft.com/office/drawing/2014/main" id="{D00D824C-8FE7-4CA6-B3C5-B7BE3FF8B9B9}"/>
              </a:ext>
            </a:extLst>
          </p:cNvPr>
          <p:cNvSpPr/>
          <p:nvPr userDrawn="1"/>
        </p:nvSpPr>
        <p:spPr>
          <a:xfrm>
            <a:off x="-11289" y="-40866"/>
            <a:ext cx="12203289" cy="2517422"/>
          </a:xfrm>
          <a:custGeom>
            <a:avLst/>
            <a:gdLst>
              <a:gd name="connsiteX0" fmla="*/ 0 w 12203289"/>
              <a:gd name="connsiteY0" fmla="*/ 0 h 2517422"/>
              <a:gd name="connsiteX1" fmla="*/ 666044 w 12203289"/>
              <a:gd name="connsiteY1" fmla="*/ 2517422 h 2517422"/>
              <a:gd name="connsiteX2" fmla="*/ 12203289 w 12203289"/>
              <a:gd name="connsiteY2" fmla="*/ 22578 h 2517422"/>
              <a:gd name="connsiteX3" fmla="*/ 0 w 12203289"/>
              <a:gd name="connsiteY3" fmla="*/ 0 h 2517422"/>
            </a:gdLst>
            <a:ahLst/>
            <a:cxnLst>
              <a:cxn ang="0">
                <a:pos x="connsiteX0" y="connsiteY0"/>
              </a:cxn>
              <a:cxn ang="0">
                <a:pos x="connsiteX1" y="connsiteY1"/>
              </a:cxn>
              <a:cxn ang="0">
                <a:pos x="connsiteX2" y="connsiteY2"/>
              </a:cxn>
              <a:cxn ang="0">
                <a:pos x="connsiteX3" y="connsiteY3"/>
              </a:cxn>
            </a:cxnLst>
            <a:rect l="l" t="t" r="r" b="b"/>
            <a:pathLst>
              <a:path w="12203289" h="2517422">
                <a:moveTo>
                  <a:pt x="0" y="0"/>
                </a:moveTo>
                <a:lnTo>
                  <a:pt x="666044" y="2517422"/>
                </a:lnTo>
                <a:lnTo>
                  <a:pt x="12203289" y="22578"/>
                </a:lnTo>
                <a:lnTo>
                  <a:pt x="0" y="0"/>
                </a:lnTo>
                <a:close/>
              </a:path>
            </a:pathLst>
          </a:custGeom>
          <a:gradFill flip="none" rotWithShape="1">
            <a:gsLst>
              <a:gs pos="31000">
                <a:schemeClr val="bg1"/>
              </a:gs>
              <a:gs pos="74000">
                <a:srgbClr val="61CCE9"/>
              </a:gs>
              <a:gs pos="89000">
                <a:srgbClr val="A6A6A6"/>
              </a:gs>
              <a:gs pos="100000">
                <a:schemeClr val="bg1">
                  <a:lumMod val="50000"/>
                </a:schemeClr>
              </a:gs>
            </a:gsLst>
            <a:path path="circle">
              <a:fillToRect t="100000" r="100000"/>
            </a:path>
            <a:tileRect l="-100000" b="-10000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Triangle isocèle 4">
            <a:extLst>
              <a:ext uri="{FF2B5EF4-FFF2-40B4-BE49-F238E27FC236}">
                <a16:creationId xmlns:a16="http://schemas.microsoft.com/office/drawing/2014/main" id="{F6CDBB95-30C5-47F6-9B7A-FEE1F3A7C98B}"/>
              </a:ext>
            </a:extLst>
          </p:cNvPr>
          <p:cNvSpPr/>
          <p:nvPr userDrawn="1"/>
        </p:nvSpPr>
        <p:spPr>
          <a:xfrm>
            <a:off x="0" y="0"/>
            <a:ext cx="4572000" cy="6858000"/>
          </a:xfrm>
          <a:prstGeom prst="triangle">
            <a:avLst>
              <a:gd name="adj" fmla="val 0"/>
            </a:avLst>
          </a:prstGeom>
          <a:solidFill>
            <a:srgbClr val="D7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9">
            <a:extLst>
              <a:ext uri="{FF2B5EF4-FFF2-40B4-BE49-F238E27FC236}">
                <a16:creationId xmlns:a16="http://schemas.microsoft.com/office/drawing/2014/main" id="{48823B56-70CD-4182-B6FD-1DD5DE2FC983}"/>
              </a:ext>
            </a:extLst>
          </p:cNvPr>
          <p:cNvSpPr>
            <a:spLocks noGrp="1"/>
          </p:cNvSpPr>
          <p:nvPr>
            <p:ph type="body" sz="quarter" idx="10" hasCustomPrompt="1"/>
          </p:nvPr>
        </p:nvSpPr>
        <p:spPr>
          <a:xfrm>
            <a:off x="1181454" y="4030607"/>
            <a:ext cx="5210175" cy="701675"/>
          </a:xfrm>
          <a:prstGeom prst="rect">
            <a:avLst/>
          </a:prstGeom>
        </p:spPr>
        <p:txBody>
          <a:bodyPr>
            <a:noAutofit/>
          </a:bodyPr>
          <a:lstStyle>
            <a:lvl1pPr>
              <a:defRPr sz="4000" b="0">
                <a:solidFill>
                  <a:schemeClr val="tx1"/>
                </a:solidFill>
                <a:latin typeface="Jaroslav Bold" panose="02000503000000090004" pitchFamily="50" charset="0"/>
              </a:defRPr>
            </a:lvl1pPr>
          </a:lstStyle>
          <a:p>
            <a:pPr lvl="0"/>
            <a:r>
              <a:rPr lang="fr-FR" dirty="0"/>
              <a:t>CHAPITRE</a:t>
            </a:r>
          </a:p>
        </p:txBody>
      </p:sp>
    </p:spTree>
    <p:extLst>
      <p:ext uri="{BB962C8B-B14F-4D97-AF65-F5344CB8AC3E}">
        <p14:creationId xmlns:p14="http://schemas.microsoft.com/office/powerpoint/2010/main" val="3927262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u standard_1">
    <p:spTree>
      <p:nvGrpSpPr>
        <p:cNvPr id="1" name=""/>
        <p:cNvGrpSpPr/>
        <p:nvPr/>
      </p:nvGrpSpPr>
      <p:grpSpPr>
        <a:xfrm>
          <a:off x="0" y="0"/>
          <a:ext cx="0" cy="0"/>
          <a:chOff x="0" y="0"/>
          <a:chExt cx="0" cy="0"/>
        </a:xfrm>
      </p:grpSpPr>
      <p:sp>
        <p:nvSpPr>
          <p:cNvPr id="9" name="Forme libre 12">
            <a:extLst>
              <a:ext uri="{FF2B5EF4-FFF2-40B4-BE49-F238E27FC236}">
                <a16:creationId xmlns:a16="http://schemas.microsoft.com/office/drawing/2014/main" id="{5CE451DD-F093-4880-98E1-C49B3630C688}"/>
              </a:ext>
            </a:extLst>
          </p:cNvPr>
          <p:cNvSpPr/>
          <p:nvPr userDrawn="1"/>
        </p:nvSpPr>
        <p:spPr>
          <a:xfrm>
            <a:off x="-11289" y="-40866"/>
            <a:ext cx="12203289" cy="2517422"/>
          </a:xfrm>
          <a:custGeom>
            <a:avLst/>
            <a:gdLst>
              <a:gd name="connsiteX0" fmla="*/ 0 w 12203289"/>
              <a:gd name="connsiteY0" fmla="*/ 0 h 2517422"/>
              <a:gd name="connsiteX1" fmla="*/ 666044 w 12203289"/>
              <a:gd name="connsiteY1" fmla="*/ 2517422 h 2517422"/>
              <a:gd name="connsiteX2" fmla="*/ 12203289 w 12203289"/>
              <a:gd name="connsiteY2" fmla="*/ 22578 h 2517422"/>
              <a:gd name="connsiteX3" fmla="*/ 0 w 12203289"/>
              <a:gd name="connsiteY3" fmla="*/ 0 h 2517422"/>
            </a:gdLst>
            <a:ahLst/>
            <a:cxnLst>
              <a:cxn ang="0">
                <a:pos x="connsiteX0" y="connsiteY0"/>
              </a:cxn>
              <a:cxn ang="0">
                <a:pos x="connsiteX1" y="connsiteY1"/>
              </a:cxn>
              <a:cxn ang="0">
                <a:pos x="connsiteX2" y="connsiteY2"/>
              </a:cxn>
              <a:cxn ang="0">
                <a:pos x="connsiteX3" y="connsiteY3"/>
              </a:cxn>
            </a:cxnLst>
            <a:rect l="l" t="t" r="r" b="b"/>
            <a:pathLst>
              <a:path w="12203289" h="2517422">
                <a:moveTo>
                  <a:pt x="0" y="0"/>
                </a:moveTo>
                <a:lnTo>
                  <a:pt x="666044" y="2517422"/>
                </a:lnTo>
                <a:lnTo>
                  <a:pt x="12203289" y="22578"/>
                </a:lnTo>
                <a:lnTo>
                  <a:pt x="0" y="0"/>
                </a:lnTo>
                <a:close/>
              </a:path>
            </a:pathLst>
          </a:custGeom>
          <a:gradFill flip="none" rotWithShape="1">
            <a:gsLst>
              <a:gs pos="31000">
                <a:schemeClr val="bg1"/>
              </a:gs>
              <a:gs pos="74000">
                <a:srgbClr val="61CCE9"/>
              </a:gs>
              <a:gs pos="89000">
                <a:srgbClr val="A6A6A6"/>
              </a:gs>
              <a:gs pos="100000">
                <a:schemeClr val="bg1">
                  <a:lumMod val="50000"/>
                </a:schemeClr>
              </a:gs>
            </a:gsLst>
            <a:path path="circle">
              <a:fillToRect t="100000" r="100000"/>
            </a:path>
            <a:tileRect l="-100000" b="-10000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space réservé du texte 2">
            <a:extLst>
              <a:ext uri="{FF2B5EF4-FFF2-40B4-BE49-F238E27FC236}">
                <a16:creationId xmlns:a16="http://schemas.microsoft.com/office/drawing/2014/main" id="{BFE6E4AB-E5C2-4D3C-B92E-9E8E873A1E41}"/>
              </a:ext>
            </a:extLst>
          </p:cNvPr>
          <p:cNvSpPr>
            <a:spLocks noGrp="1"/>
          </p:cNvSpPr>
          <p:nvPr>
            <p:ph type="body" idx="1" hasCustomPrompt="1"/>
          </p:nvPr>
        </p:nvSpPr>
        <p:spPr>
          <a:xfrm>
            <a:off x="6675119" y="5241283"/>
            <a:ext cx="4713317" cy="1179772"/>
          </a:xfrm>
          <a:prstGeom prst="rect">
            <a:avLst/>
          </a:prstGeom>
        </p:spPr>
        <p:txBody>
          <a:bodyPr>
            <a:normAutofit/>
          </a:bodyPr>
          <a:lstStyle>
            <a:lvl1pPr marL="0" indent="0">
              <a:buNone/>
              <a:defRPr sz="1400">
                <a:solidFill>
                  <a:schemeClr val="bg1"/>
                </a:solidFill>
                <a:latin typeface="HelveticaNeueLT Com 65 Md"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Texte </a:t>
            </a:r>
          </a:p>
        </p:txBody>
      </p:sp>
      <p:sp>
        <p:nvSpPr>
          <p:cNvPr id="12" name="Espace réservé du texte 9">
            <a:extLst>
              <a:ext uri="{FF2B5EF4-FFF2-40B4-BE49-F238E27FC236}">
                <a16:creationId xmlns:a16="http://schemas.microsoft.com/office/drawing/2014/main" id="{3F24CB63-C434-40FC-97E1-AD87C6AF69D9}"/>
              </a:ext>
            </a:extLst>
          </p:cNvPr>
          <p:cNvSpPr>
            <a:spLocks noGrp="1"/>
          </p:cNvSpPr>
          <p:nvPr>
            <p:ph type="body" sz="quarter" idx="13" hasCustomPrompt="1"/>
          </p:nvPr>
        </p:nvSpPr>
        <p:spPr>
          <a:xfrm>
            <a:off x="6342063" y="1596022"/>
            <a:ext cx="5237162" cy="271559"/>
          </a:xfrm>
          <a:prstGeom prst="rect">
            <a:avLst/>
          </a:prstGeom>
        </p:spPr>
        <p:txBody>
          <a:bodyPr>
            <a:noAutofit/>
          </a:bodyPr>
          <a:lstStyle>
            <a:lvl1pPr>
              <a:defRPr sz="2000" b="0">
                <a:latin typeface="HelveticaNeueLT Com 65 Md" panose="020B0604020202020204" pitchFamily="34" charset="0"/>
              </a:defRPr>
            </a:lvl1pPr>
          </a:lstStyle>
          <a:p>
            <a:pPr lvl="0"/>
            <a:r>
              <a:rPr lang="fr-FR" dirty="0"/>
              <a:t>SOUS TITRE </a:t>
            </a:r>
          </a:p>
        </p:txBody>
      </p:sp>
      <p:cxnSp>
        <p:nvCxnSpPr>
          <p:cNvPr id="13" name="Connecteur droit 12">
            <a:extLst>
              <a:ext uri="{FF2B5EF4-FFF2-40B4-BE49-F238E27FC236}">
                <a16:creationId xmlns:a16="http://schemas.microsoft.com/office/drawing/2014/main" id="{383E5A25-2EBA-4DC8-A27A-B12959967538}"/>
              </a:ext>
            </a:extLst>
          </p:cNvPr>
          <p:cNvCxnSpPr/>
          <p:nvPr userDrawn="1"/>
        </p:nvCxnSpPr>
        <p:spPr>
          <a:xfrm>
            <a:off x="6458989" y="2038453"/>
            <a:ext cx="216131" cy="0"/>
          </a:xfrm>
          <a:prstGeom prst="line">
            <a:avLst/>
          </a:prstGeom>
          <a:ln>
            <a:solidFill>
              <a:srgbClr val="33576E"/>
            </a:solidFill>
          </a:ln>
        </p:spPr>
        <p:style>
          <a:lnRef idx="1">
            <a:schemeClr val="accent1"/>
          </a:lnRef>
          <a:fillRef idx="0">
            <a:schemeClr val="accent1"/>
          </a:fillRef>
          <a:effectRef idx="0">
            <a:schemeClr val="accent1"/>
          </a:effectRef>
          <a:fontRef idx="minor">
            <a:schemeClr val="tx1"/>
          </a:fontRef>
        </p:style>
      </p:cxnSp>
      <p:sp>
        <p:nvSpPr>
          <p:cNvPr id="14" name="Espace réservé du texte 16">
            <a:extLst>
              <a:ext uri="{FF2B5EF4-FFF2-40B4-BE49-F238E27FC236}">
                <a16:creationId xmlns:a16="http://schemas.microsoft.com/office/drawing/2014/main" id="{4FCDC69B-A175-42BE-A007-28DE6D4F5D00}"/>
              </a:ext>
            </a:extLst>
          </p:cNvPr>
          <p:cNvSpPr>
            <a:spLocks noGrp="1"/>
          </p:cNvSpPr>
          <p:nvPr>
            <p:ph type="body" sz="quarter" idx="14" hasCustomPrompt="1"/>
          </p:nvPr>
        </p:nvSpPr>
        <p:spPr>
          <a:xfrm>
            <a:off x="6342063" y="2150787"/>
            <a:ext cx="5237162" cy="3038495"/>
          </a:xfrm>
          <a:prstGeom prst="rect">
            <a:avLst/>
          </a:prstGeom>
        </p:spPr>
        <p:txBody>
          <a:bodyPr>
            <a:noAutofit/>
          </a:bodyPr>
          <a:lstStyle>
            <a:lvl1pPr marL="171450" indent="-171450">
              <a:buClr>
                <a:srgbClr val="1DACD5"/>
              </a:buClr>
              <a:buFont typeface="Arial" panose="020B0604020202020204" pitchFamily="34" charset="0"/>
              <a:buChar char="•"/>
              <a:defRPr sz="1600" b="0">
                <a:solidFill>
                  <a:schemeClr val="tx1"/>
                </a:solidFill>
                <a:latin typeface="HelveticaNeueLT Com 55 Roman" panose="020B0604020202020204" pitchFamily="34" charset="0"/>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In </a:t>
            </a:r>
            <a:r>
              <a:rPr lang="fr-FR" dirty="0" err="1"/>
              <a:t>aliquet</a:t>
            </a:r>
            <a:r>
              <a:rPr lang="fr-FR" dirty="0"/>
              <a:t> non </a:t>
            </a:r>
            <a:r>
              <a:rPr lang="fr-FR" dirty="0" err="1"/>
              <a:t>tortor</a:t>
            </a:r>
            <a:r>
              <a:rPr lang="fr-FR" dirty="0"/>
              <a:t> </a:t>
            </a:r>
            <a:r>
              <a:rPr lang="fr-FR" dirty="0" err="1"/>
              <a:t>aliquet</a:t>
            </a:r>
            <a:r>
              <a:rPr lang="fr-FR" dirty="0"/>
              <a:t> </a:t>
            </a:r>
            <a:r>
              <a:rPr lang="fr-FR" dirty="0" err="1"/>
              <a:t>lacinia</a:t>
            </a:r>
            <a:r>
              <a:rPr lang="fr-FR" dirty="0"/>
              <a:t>. </a:t>
            </a:r>
            <a:r>
              <a:rPr lang="fr-FR" dirty="0" err="1"/>
              <a:t>Nulla</a:t>
            </a:r>
            <a:r>
              <a:rPr lang="fr-FR" dirty="0"/>
              <a:t> </a:t>
            </a:r>
            <a:r>
              <a:rPr lang="fr-FR" dirty="0" err="1"/>
              <a:t>facilisi</a:t>
            </a:r>
            <a:r>
              <a:rPr lang="fr-FR" dirty="0"/>
              <a:t>. Cras non </a:t>
            </a:r>
            <a:r>
              <a:rPr lang="fr-FR" dirty="0" err="1"/>
              <a:t>metus</a:t>
            </a:r>
            <a:r>
              <a:rPr lang="fr-FR" dirty="0"/>
              <a:t> </a:t>
            </a:r>
            <a:r>
              <a:rPr lang="fr-FR" dirty="0" err="1"/>
              <a:t>ornare</a:t>
            </a:r>
            <a:r>
              <a:rPr lang="fr-FR" dirty="0"/>
              <a:t>, </a:t>
            </a:r>
            <a:r>
              <a:rPr lang="fr-FR" dirty="0" err="1"/>
              <a:t>volutpat</a:t>
            </a:r>
            <a:r>
              <a:rPr lang="fr-FR" dirty="0"/>
              <a:t> </a:t>
            </a:r>
            <a:r>
              <a:rPr lang="fr-FR" dirty="0" err="1"/>
              <a:t>eros</a:t>
            </a:r>
            <a:r>
              <a:rPr lang="fr-FR" dirty="0"/>
              <a:t> </a:t>
            </a:r>
            <a:r>
              <a:rPr lang="fr-FR" dirty="0" err="1"/>
              <a:t>sollicitudin</a:t>
            </a:r>
            <a:r>
              <a:rPr lang="fr-FR" dirty="0"/>
              <a:t>, </a:t>
            </a:r>
            <a:r>
              <a:rPr lang="fr-FR" dirty="0" err="1"/>
              <a:t>ornare</a:t>
            </a:r>
            <a:r>
              <a:rPr lang="fr-FR" dirty="0"/>
              <a:t> </a:t>
            </a:r>
            <a:r>
              <a:rPr lang="fr-FR" dirty="0" err="1"/>
              <a:t>nulla</a:t>
            </a:r>
            <a:r>
              <a:rPr lang="fr-FR" dirty="0"/>
              <a:t>. </a:t>
            </a:r>
            <a:r>
              <a:rPr lang="fr-FR" dirty="0" err="1"/>
              <a:t>Fusce</a:t>
            </a:r>
            <a:r>
              <a:rPr lang="fr-FR" dirty="0"/>
              <a:t> ante est, </a:t>
            </a:r>
            <a:r>
              <a:rPr lang="fr-FR" dirty="0" err="1"/>
              <a:t>pellentesque</a:t>
            </a:r>
            <a:endParaRPr lang="fr-FR" dirty="0"/>
          </a:p>
          <a:p>
            <a:pPr lvl="0"/>
            <a:r>
              <a:rPr lang="fr-FR" dirty="0"/>
              <a:t>nec </a:t>
            </a:r>
            <a:r>
              <a:rPr lang="fr-FR" dirty="0" err="1"/>
              <a:t>dui</a:t>
            </a:r>
            <a:r>
              <a:rPr lang="fr-FR" dirty="0"/>
              <a:t> ut, </a:t>
            </a:r>
            <a:r>
              <a:rPr lang="fr-FR" dirty="0" err="1"/>
              <a:t>egestas</a:t>
            </a:r>
            <a:r>
              <a:rPr lang="fr-FR" dirty="0"/>
              <a:t> porta </a:t>
            </a:r>
            <a:r>
              <a:rPr lang="fr-FR" dirty="0" err="1"/>
              <a:t>mauris</a:t>
            </a:r>
            <a:r>
              <a:rPr lang="fr-FR" dirty="0"/>
              <a:t>. </a:t>
            </a:r>
            <a:r>
              <a:rPr lang="fr-FR" dirty="0" err="1"/>
              <a:t>Aenean</a:t>
            </a:r>
            <a:r>
              <a:rPr lang="fr-FR" dirty="0"/>
              <a:t> eu </a:t>
            </a:r>
            <a:r>
              <a:rPr lang="fr-FR" dirty="0" err="1"/>
              <a:t>leo</a:t>
            </a:r>
            <a:r>
              <a:rPr lang="fr-FR" dirty="0"/>
              <a:t> </a:t>
            </a:r>
            <a:r>
              <a:rPr lang="fr-FR" dirty="0" err="1"/>
              <a:t>maximus</a:t>
            </a:r>
            <a:r>
              <a:rPr lang="fr-FR" dirty="0"/>
              <a:t>, </a:t>
            </a:r>
            <a:r>
              <a:rPr lang="fr-FR" dirty="0" err="1"/>
              <a:t>ultrices</a:t>
            </a:r>
            <a:r>
              <a:rPr lang="fr-FR" dirty="0"/>
              <a:t> </a:t>
            </a:r>
            <a:r>
              <a:rPr lang="fr-FR" dirty="0" err="1"/>
              <a:t>risus</a:t>
            </a:r>
            <a:r>
              <a:rPr lang="fr-FR" dirty="0"/>
              <a:t> et, </a:t>
            </a:r>
            <a:r>
              <a:rPr lang="fr-FR" dirty="0" err="1"/>
              <a:t>tincidunt</a:t>
            </a:r>
            <a:r>
              <a:rPr lang="fr-FR" dirty="0"/>
              <a:t> </a:t>
            </a:r>
            <a:r>
              <a:rPr lang="fr-FR" dirty="0" err="1"/>
              <a:t>mauris</a:t>
            </a:r>
            <a:r>
              <a:rPr lang="fr-FR" dirty="0"/>
              <a:t>. </a:t>
            </a:r>
            <a:r>
              <a:rPr lang="fr-FR" dirty="0" err="1"/>
              <a:t>Orci</a:t>
            </a:r>
            <a:r>
              <a:rPr lang="fr-FR" dirty="0"/>
              <a:t> </a:t>
            </a:r>
            <a:r>
              <a:rPr lang="fr-FR" dirty="0" err="1"/>
              <a:t>varius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Fusce</a:t>
            </a:r>
            <a:r>
              <a:rPr lang="fr-FR" dirty="0"/>
              <a:t> </a:t>
            </a:r>
            <a:r>
              <a:rPr lang="fr-FR" dirty="0" err="1"/>
              <a:t>sem</a:t>
            </a:r>
            <a:endParaRPr lang="fr-FR" dirty="0"/>
          </a:p>
          <a:p>
            <a:pPr lvl="0"/>
            <a:r>
              <a:rPr lang="fr-FR" dirty="0" err="1"/>
              <a:t>metus</a:t>
            </a:r>
            <a:r>
              <a:rPr lang="fr-FR" dirty="0"/>
              <a:t>, porta at ipsum et, </a:t>
            </a:r>
            <a:r>
              <a:rPr lang="fr-FR" dirty="0" err="1"/>
              <a:t>convallis</a:t>
            </a:r>
            <a:r>
              <a:rPr lang="fr-FR" dirty="0"/>
              <a:t> </a:t>
            </a:r>
            <a:r>
              <a:rPr lang="fr-FR" dirty="0" err="1"/>
              <a:t>laoreet</a:t>
            </a:r>
            <a:r>
              <a:rPr lang="fr-FR" dirty="0"/>
              <a:t> </a:t>
            </a:r>
            <a:r>
              <a:rPr lang="fr-FR" dirty="0" err="1"/>
              <a:t>tortor</a:t>
            </a:r>
            <a:r>
              <a:rPr lang="fr-FR" dirty="0"/>
              <a:t>. Nam </a:t>
            </a:r>
            <a:r>
              <a:rPr lang="fr-FR" dirty="0" err="1"/>
              <a:t>sit</a:t>
            </a:r>
            <a:r>
              <a:rPr lang="fr-FR" dirty="0"/>
              <a:t> </a:t>
            </a:r>
            <a:r>
              <a:rPr lang="fr-FR" dirty="0" err="1"/>
              <a:t>amet</a:t>
            </a:r>
            <a:r>
              <a:rPr lang="fr-FR" dirty="0"/>
              <a:t> </a:t>
            </a:r>
            <a:r>
              <a:rPr lang="fr-FR" dirty="0" err="1"/>
              <a:t>tortor</a:t>
            </a:r>
            <a:r>
              <a:rPr lang="fr-FR" dirty="0"/>
              <a:t> </a:t>
            </a:r>
            <a:r>
              <a:rPr lang="fr-FR" dirty="0" err="1"/>
              <a:t>eleifend</a:t>
            </a:r>
            <a:r>
              <a:rPr lang="fr-FR" dirty="0"/>
              <a:t>, </a:t>
            </a:r>
            <a:r>
              <a:rPr lang="fr-FR" dirty="0" err="1"/>
              <a:t>vestibulum</a:t>
            </a:r>
            <a:r>
              <a:rPr lang="fr-FR" dirty="0"/>
              <a:t> </a:t>
            </a:r>
            <a:r>
              <a:rPr lang="fr-FR" dirty="0" err="1"/>
              <a:t>augue</a:t>
            </a:r>
            <a:r>
              <a:rPr lang="fr-FR" dirty="0"/>
              <a:t> eu, pulvinar </a:t>
            </a:r>
            <a:r>
              <a:rPr lang="fr-FR" dirty="0" err="1"/>
              <a:t>lectus</a:t>
            </a:r>
            <a:r>
              <a:rPr lang="fr-FR" dirty="0"/>
              <a:t>. Sed commodo </a:t>
            </a:r>
            <a:r>
              <a:rPr lang="fr-FR" dirty="0" err="1"/>
              <a:t>vel</a:t>
            </a:r>
            <a:r>
              <a:rPr lang="fr-FR" dirty="0"/>
              <a:t> </a:t>
            </a:r>
            <a:r>
              <a:rPr lang="fr-FR" dirty="0" err="1"/>
              <a:t>urna</a:t>
            </a:r>
            <a:r>
              <a:rPr lang="fr-FR" dirty="0"/>
              <a:t> in </a:t>
            </a:r>
            <a:r>
              <a:rPr lang="fr-FR" dirty="0" err="1"/>
              <a:t>suscipit</a:t>
            </a:r>
            <a:r>
              <a:rPr lang="fr-FR" dirty="0"/>
              <a:t>. </a:t>
            </a:r>
          </a:p>
        </p:txBody>
      </p:sp>
      <p:sp>
        <p:nvSpPr>
          <p:cNvPr id="21" name="Triangle isocèle 20">
            <a:extLst>
              <a:ext uri="{FF2B5EF4-FFF2-40B4-BE49-F238E27FC236}">
                <a16:creationId xmlns:a16="http://schemas.microsoft.com/office/drawing/2014/main" id="{B847B4E8-8DBA-4003-A755-F2844F67AC7F}"/>
              </a:ext>
            </a:extLst>
          </p:cNvPr>
          <p:cNvSpPr/>
          <p:nvPr userDrawn="1"/>
        </p:nvSpPr>
        <p:spPr>
          <a:xfrm>
            <a:off x="0" y="0"/>
            <a:ext cx="4572000" cy="6858000"/>
          </a:xfrm>
          <a:prstGeom prst="triangle">
            <a:avLst>
              <a:gd name="adj" fmla="val 0"/>
            </a:avLst>
          </a:prstGeom>
          <a:solidFill>
            <a:srgbClr val="D7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7">
            <a:extLst>
              <a:ext uri="{FF2B5EF4-FFF2-40B4-BE49-F238E27FC236}">
                <a16:creationId xmlns:a16="http://schemas.microsoft.com/office/drawing/2014/main" id="{7F421727-E701-4271-A538-558894CC1923}"/>
              </a:ext>
            </a:extLst>
          </p:cNvPr>
          <p:cNvSpPr>
            <a:spLocks noGrp="1"/>
          </p:cNvSpPr>
          <p:nvPr>
            <p:ph type="body" sz="quarter" idx="10" hasCustomPrompt="1"/>
          </p:nvPr>
        </p:nvSpPr>
        <p:spPr>
          <a:xfrm>
            <a:off x="415925" y="549275"/>
            <a:ext cx="5680075" cy="3149600"/>
          </a:xfrm>
          <a:prstGeom prst="rect">
            <a:avLst/>
          </a:prstGeom>
        </p:spPr>
        <p:txBody>
          <a:bodyPr>
            <a:normAutofit/>
          </a:bodyPr>
          <a:lstStyle>
            <a:lvl1pPr>
              <a:defRPr sz="2400">
                <a:latin typeface="Jaroslav Bold" panose="02000503000000090004" pitchFamily="50" charset="0"/>
              </a:defRPr>
            </a:lvl1pPr>
          </a:lstStyle>
          <a:p>
            <a:pPr lvl="0"/>
            <a:r>
              <a:rPr lang="fr-FR" dirty="0"/>
              <a:t>Titre </a:t>
            </a:r>
          </a:p>
          <a:p>
            <a:pPr lvl="0"/>
            <a:r>
              <a:rPr lang="fr-FR" dirty="0"/>
              <a:t>Sur </a:t>
            </a:r>
          </a:p>
          <a:p>
            <a:pPr lvl="0"/>
            <a:r>
              <a:rPr lang="fr-FR" dirty="0"/>
              <a:t>Plusieurs </a:t>
            </a:r>
          </a:p>
          <a:p>
            <a:pPr lvl="0"/>
            <a:r>
              <a:rPr lang="fr-FR" dirty="0"/>
              <a:t>Lignes </a:t>
            </a:r>
          </a:p>
        </p:txBody>
      </p:sp>
    </p:spTree>
    <p:extLst>
      <p:ext uri="{BB962C8B-B14F-4D97-AF65-F5344CB8AC3E}">
        <p14:creationId xmlns:p14="http://schemas.microsoft.com/office/powerpoint/2010/main" val="3574235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u standard_1-2">
    <p:spTree>
      <p:nvGrpSpPr>
        <p:cNvPr id="1" name=""/>
        <p:cNvGrpSpPr/>
        <p:nvPr/>
      </p:nvGrpSpPr>
      <p:grpSpPr>
        <a:xfrm>
          <a:off x="0" y="0"/>
          <a:ext cx="0" cy="0"/>
          <a:chOff x="0" y="0"/>
          <a:chExt cx="0" cy="0"/>
        </a:xfrm>
      </p:grpSpPr>
      <p:sp>
        <p:nvSpPr>
          <p:cNvPr id="21" name="Triangle isocèle 20">
            <a:extLst>
              <a:ext uri="{FF2B5EF4-FFF2-40B4-BE49-F238E27FC236}">
                <a16:creationId xmlns:a16="http://schemas.microsoft.com/office/drawing/2014/main" id="{B847B4E8-8DBA-4003-A755-F2844F67AC7F}"/>
              </a:ext>
            </a:extLst>
          </p:cNvPr>
          <p:cNvSpPr/>
          <p:nvPr userDrawn="1"/>
        </p:nvSpPr>
        <p:spPr>
          <a:xfrm>
            <a:off x="0" y="0"/>
            <a:ext cx="4572000" cy="6858000"/>
          </a:xfrm>
          <a:prstGeom prst="triangle">
            <a:avLst>
              <a:gd name="adj" fmla="val 0"/>
            </a:avLst>
          </a:prstGeom>
          <a:solidFill>
            <a:srgbClr val="D7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9">
            <a:extLst>
              <a:ext uri="{FF2B5EF4-FFF2-40B4-BE49-F238E27FC236}">
                <a16:creationId xmlns:a16="http://schemas.microsoft.com/office/drawing/2014/main" id="{B18881B6-9016-4CD5-90C9-CD4BFC7BB5FF}"/>
              </a:ext>
            </a:extLst>
          </p:cNvPr>
          <p:cNvSpPr>
            <a:spLocks noGrp="1"/>
          </p:cNvSpPr>
          <p:nvPr>
            <p:ph type="body" sz="quarter" idx="10" hasCustomPrompt="1"/>
          </p:nvPr>
        </p:nvSpPr>
        <p:spPr>
          <a:xfrm>
            <a:off x="1181454" y="700594"/>
            <a:ext cx="5210175" cy="701675"/>
          </a:xfrm>
          <a:prstGeom prst="rect">
            <a:avLst/>
          </a:prstGeom>
        </p:spPr>
        <p:txBody>
          <a:bodyPr>
            <a:normAutofit/>
          </a:bodyPr>
          <a:lstStyle>
            <a:lvl1pPr>
              <a:defRPr sz="2400" b="0">
                <a:latin typeface="Jaroslav Bold" panose="02000503000000090004" pitchFamily="50" charset="0"/>
              </a:defRPr>
            </a:lvl1pPr>
          </a:lstStyle>
          <a:p>
            <a:pPr lvl="0"/>
            <a:r>
              <a:rPr lang="fr-FR" dirty="0"/>
              <a:t>Titre</a:t>
            </a:r>
          </a:p>
        </p:txBody>
      </p:sp>
      <p:pic>
        <p:nvPicPr>
          <p:cNvPr id="15" name="Graphique 14">
            <a:extLst>
              <a:ext uri="{FF2B5EF4-FFF2-40B4-BE49-F238E27FC236}">
                <a16:creationId xmlns:a16="http://schemas.microsoft.com/office/drawing/2014/main" id="{E8F054F6-A7A2-4CEB-8443-842DFEBDA4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8487" y="848197"/>
            <a:ext cx="291100" cy="160105"/>
          </a:xfrm>
          <a:prstGeom prst="rect">
            <a:avLst/>
          </a:prstGeom>
        </p:spPr>
      </p:pic>
      <p:sp>
        <p:nvSpPr>
          <p:cNvPr id="3" name="Espace réservé du texte 2">
            <a:extLst>
              <a:ext uri="{FF2B5EF4-FFF2-40B4-BE49-F238E27FC236}">
                <a16:creationId xmlns:a16="http://schemas.microsoft.com/office/drawing/2014/main" id="{288A168F-8B98-4DFD-B65E-55B67190401B}"/>
              </a:ext>
            </a:extLst>
          </p:cNvPr>
          <p:cNvSpPr>
            <a:spLocks noGrp="1"/>
          </p:cNvSpPr>
          <p:nvPr>
            <p:ph type="body" sz="quarter" idx="11"/>
          </p:nvPr>
        </p:nvSpPr>
        <p:spPr>
          <a:xfrm>
            <a:off x="3057136" y="2243138"/>
            <a:ext cx="7740650" cy="3914775"/>
          </a:xfrm>
          <a:prstGeom prst="rect">
            <a:avLst/>
          </a:prstGeom>
        </p:spPr>
        <p:txBody>
          <a:bodyPr/>
          <a:lstStyle>
            <a:lvl1pPr marL="342900" indent="-342900">
              <a:buClr>
                <a:srgbClr val="1DACD5"/>
              </a:buClr>
              <a:buFont typeface="Wingdings" panose="05000000000000000000" pitchFamily="2" charset="2"/>
              <a:buChar char="§"/>
              <a:defRPr sz="2500" b="0" i="0" baseline="0">
                <a:latin typeface="Jaroslav Medium" panose="02000503000000090004" pitchFamily="50" charset="0"/>
              </a:defRPr>
            </a:lvl1pPr>
            <a:lvl2pPr marL="685800" indent="-228600">
              <a:buClrTx/>
              <a:buFont typeface="Arial" panose="020B0604020202020204" pitchFamily="34" charset="0"/>
              <a:buChar char="•"/>
              <a:defRPr sz="2200">
                <a:latin typeface="HelveticaNeueLT Com 55 Roman" panose="020B0604020202020204" pitchFamily="34" charset="0"/>
              </a:defRPr>
            </a:lvl2pPr>
            <a:lvl3pPr marL="1143000" indent="-228600">
              <a:buClrTx/>
              <a:buFont typeface="Arial" panose="020B0604020202020204" pitchFamily="34" charset="0"/>
              <a:buChar char="•"/>
              <a:defRPr>
                <a:latin typeface="HelveticaNeueLT Com 55 Roman" panose="020B0604020202020204" pitchFamily="34" charset="0"/>
              </a:defRPr>
            </a:lvl3pPr>
            <a:lvl4pPr marL="1600200" indent="-228600">
              <a:buClrTx/>
              <a:buFont typeface="Arial" panose="020B0604020202020204" pitchFamily="34" charset="0"/>
              <a:buChar char="•"/>
              <a:defRPr>
                <a:latin typeface="HelveticaNeueLT Com 55 Roman" panose="020B0604020202020204" pitchFamily="34" charset="0"/>
              </a:defRPr>
            </a:lvl4pPr>
            <a:lvl5pPr marL="2057400" indent="-228600">
              <a:buClrTx/>
              <a:buFont typeface="Arial" panose="020B0604020202020204" pitchFamily="34" charset="0"/>
              <a:buChar char="•"/>
              <a:defRPr>
                <a:latin typeface="HelveticaNeueLT Com 55 Roman"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596629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chapitre 2">
    <p:spTree>
      <p:nvGrpSpPr>
        <p:cNvPr id="1" name=""/>
        <p:cNvGrpSpPr/>
        <p:nvPr/>
      </p:nvGrpSpPr>
      <p:grpSpPr>
        <a:xfrm>
          <a:off x="0" y="0"/>
          <a:ext cx="0" cy="0"/>
          <a:chOff x="0" y="0"/>
          <a:chExt cx="0" cy="0"/>
        </a:xfrm>
      </p:grpSpPr>
      <p:sp>
        <p:nvSpPr>
          <p:cNvPr id="3" name="Forme libre 12">
            <a:extLst>
              <a:ext uri="{FF2B5EF4-FFF2-40B4-BE49-F238E27FC236}">
                <a16:creationId xmlns:a16="http://schemas.microsoft.com/office/drawing/2014/main" id="{D00D824C-8FE7-4CA6-B3C5-B7BE3FF8B9B9}"/>
              </a:ext>
            </a:extLst>
          </p:cNvPr>
          <p:cNvSpPr/>
          <p:nvPr userDrawn="1"/>
        </p:nvSpPr>
        <p:spPr>
          <a:xfrm>
            <a:off x="-11289" y="-40866"/>
            <a:ext cx="12203289" cy="2517422"/>
          </a:xfrm>
          <a:custGeom>
            <a:avLst/>
            <a:gdLst>
              <a:gd name="connsiteX0" fmla="*/ 0 w 12203289"/>
              <a:gd name="connsiteY0" fmla="*/ 0 h 2517422"/>
              <a:gd name="connsiteX1" fmla="*/ 666044 w 12203289"/>
              <a:gd name="connsiteY1" fmla="*/ 2517422 h 2517422"/>
              <a:gd name="connsiteX2" fmla="*/ 12203289 w 12203289"/>
              <a:gd name="connsiteY2" fmla="*/ 22578 h 2517422"/>
              <a:gd name="connsiteX3" fmla="*/ 0 w 12203289"/>
              <a:gd name="connsiteY3" fmla="*/ 0 h 2517422"/>
            </a:gdLst>
            <a:ahLst/>
            <a:cxnLst>
              <a:cxn ang="0">
                <a:pos x="connsiteX0" y="connsiteY0"/>
              </a:cxn>
              <a:cxn ang="0">
                <a:pos x="connsiteX1" y="connsiteY1"/>
              </a:cxn>
              <a:cxn ang="0">
                <a:pos x="connsiteX2" y="connsiteY2"/>
              </a:cxn>
              <a:cxn ang="0">
                <a:pos x="connsiteX3" y="connsiteY3"/>
              </a:cxn>
            </a:cxnLst>
            <a:rect l="l" t="t" r="r" b="b"/>
            <a:pathLst>
              <a:path w="12203289" h="2517422">
                <a:moveTo>
                  <a:pt x="0" y="0"/>
                </a:moveTo>
                <a:lnTo>
                  <a:pt x="666044" y="2517422"/>
                </a:lnTo>
                <a:lnTo>
                  <a:pt x="12203289" y="22578"/>
                </a:lnTo>
                <a:lnTo>
                  <a:pt x="0" y="0"/>
                </a:lnTo>
                <a:close/>
              </a:path>
            </a:pathLst>
          </a:custGeom>
          <a:gradFill flip="none" rotWithShape="1">
            <a:gsLst>
              <a:gs pos="31000">
                <a:schemeClr val="bg1"/>
              </a:gs>
              <a:gs pos="74000">
                <a:srgbClr val="FCBF00"/>
              </a:gs>
              <a:gs pos="89000">
                <a:srgbClr val="A6A6A6"/>
              </a:gs>
              <a:gs pos="100000">
                <a:schemeClr val="bg1">
                  <a:lumMod val="50000"/>
                </a:schemeClr>
              </a:gs>
            </a:gsLst>
            <a:path path="circle">
              <a:fillToRect t="100000" r="100000"/>
            </a:path>
            <a:tileRect l="-100000" b="-10000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Triangle isocèle 4">
            <a:extLst>
              <a:ext uri="{FF2B5EF4-FFF2-40B4-BE49-F238E27FC236}">
                <a16:creationId xmlns:a16="http://schemas.microsoft.com/office/drawing/2014/main" id="{98479D3C-D343-48C6-AC9D-7793A38BBD15}"/>
              </a:ext>
            </a:extLst>
          </p:cNvPr>
          <p:cNvSpPr/>
          <p:nvPr userDrawn="1"/>
        </p:nvSpPr>
        <p:spPr>
          <a:xfrm>
            <a:off x="0" y="0"/>
            <a:ext cx="4572000" cy="6858000"/>
          </a:xfrm>
          <a:prstGeom prst="triangle">
            <a:avLst>
              <a:gd name="adj" fmla="val 0"/>
            </a:avLst>
          </a:prstGeom>
          <a:solidFill>
            <a:srgbClr val="D7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9">
            <a:extLst>
              <a:ext uri="{FF2B5EF4-FFF2-40B4-BE49-F238E27FC236}">
                <a16:creationId xmlns:a16="http://schemas.microsoft.com/office/drawing/2014/main" id="{40098AB6-81B2-4B84-859D-D43AB527B2E0}"/>
              </a:ext>
            </a:extLst>
          </p:cNvPr>
          <p:cNvSpPr>
            <a:spLocks noGrp="1"/>
          </p:cNvSpPr>
          <p:nvPr>
            <p:ph type="body" sz="quarter" idx="10" hasCustomPrompt="1"/>
          </p:nvPr>
        </p:nvSpPr>
        <p:spPr>
          <a:xfrm>
            <a:off x="1181454" y="4030607"/>
            <a:ext cx="5210175" cy="701675"/>
          </a:xfrm>
          <a:prstGeom prst="rect">
            <a:avLst/>
          </a:prstGeom>
        </p:spPr>
        <p:txBody>
          <a:bodyPr>
            <a:noAutofit/>
          </a:bodyPr>
          <a:lstStyle>
            <a:lvl1pPr>
              <a:defRPr sz="4000" b="0">
                <a:solidFill>
                  <a:schemeClr val="tx1"/>
                </a:solidFill>
                <a:latin typeface="Jaroslav Bold" panose="02000503000000090004" pitchFamily="50" charset="0"/>
              </a:defRPr>
            </a:lvl1pPr>
          </a:lstStyle>
          <a:p>
            <a:pPr lvl="0"/>
            <a:r>
              <a:rPr lang="fr-FR" dirty="0"/>
              <a:t>CHAPITRE</a:t>
            </a:r>
          </a:p>
        </p:txBody>
      </p:sp>
    </p:spTree>
    <p:extLst>
      <p:ext uri="{BB962C8B-B14F-4D97-AF65-F5344CB8AC3E}">
        <p14:creationId xmlns:p14="http://schemas.microsoft.com/office/powerpoint/2010/main" val="482466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u standard_2-1">
    <p:spTree>
      <p:nvGrpSpPr>
        <p:cNvPr id="1" name=""/>
        <p:cNvGrpSpPr/>
        <p:nvPr/>
      </p:nvGrpSpPr>
      <p:grpSpPr>
        <a:xfrm>
          <a:off x="0" y="0"/>
          <a:ext cx="0" cy="0"/>
          <a:chOff x="0" y="0"/>
          <a:chExt cx="0" cy="0"/>
        </a:xfrm>
      </p:grpSpPr>
      <p:sp>
        <p:nvSpPr>
          <p:cNvPr id="16" name="Forme libre 12">
            <a:extLst>
              <a:ext uri="{FF2B5EF4-FFF2-40B4-BE49-F238E27FC236}">
                <a16:creationId xmlns:a16="http://schemas.microsoft.com/office/drawing/2014/main" id="{D6478735-4CB5-4532-A754-21C7FDF455F9}"/>
              </a:ext>
            </a:extLst>
          </p:cNvPr>
          <p:cNvSpPr/>
          <p:nvPr userDrawn="1"/>
        </p:nvSpPr>
        <p:spPr>
          <a:xfrm>
            <a:off x="-11289" y="-40866"/>
            <a:ext cx="12203289" cy="2517422"/>
          </a:xfrm>
          <a:custGeom>
            <a:avLst/>
            <a:gdLst>
              <a:gd name="connsiteX0" fmla="*/ 0 w 12203289"/>
              <a:gd name="connsiteY0" fmla="*/ 0 h 2517422"/>
              <a:gd name="connsiteX1" fmla="*/ 666044 w 12203289"/>
              <a:gd name="connsiteY1" fmla="*/ 2517422 h 2517422"/>
              <a:gd name="connsiteX2" fmla="*/ 12203289 w 12203289"/>
              <a:gd name="connsiteY2" fmla="*/ 22578 h 2517422"/>
              <a:gd name="connsiteX3" fmla="*/ 0 w 12203289"/>
              <a:gd name="connsiteY3" fmla="*/ 0 h 2517422"/>
            </a:gdLst>
            <a:ahLst/>
            <a:cxnLst>
              <a:cxn ang="0">
                <a:pos x="connsiteX0" y="connsiteY0"/>
              </a:cxn>
              <a:cxn ang="0">
                <a:pos x="connsiteX1" y="connsiteY1"/>
              </a:cxn>
              <a:cxn ang="0">
                <a:pos x="connsiteX2" y="connsiteY2"/>
              </a:cxn>
              <a:cxn ang="0">
                <a:pos x="connsiteX3" y="connsiteY3"/>
              </a:cxn>
            </a:cxnLst>
            <a:rect l="l" t="t" r="r" b="b"/>
            <a:pathLst>
              <a:path w="12203289" h="2517422">
                <a:moveTo>
                  <a:pt x="0" y="0"/>
                </a:moveTo>
                <a:lnTo>
                  <a:pt x="666044" y="2517422"/>
                </a:lnTo>
                <a:lnTo>
                  <a:pt x="12203289" y="22578"/>
                </a:lnTo>
                <a:lnTo>
                  <a:pt x="0" y="0"/>
                </a:lnTo>
                <a:close/>
              </a:path>
            </a:pathLst>
          </a:custGeom>
          <a:gradFill flip="none" rotWithShape="1">
            <a:gsLst>
              <a:gs pos="31000">
                <a:schemeClr val="bg1"/>
              </a:gs>
              <a:gs pos="74000">
                <a:srgbClr val="FCBF00"/>
              </a:gs>
              <a:gs pos="89000">
                <a:srgbClr val="A6A6A6"/>
              </a:gs>
              <a:gs pos="100000">
                <a:schemeClr val="bg1">
                  <a:lumMod val="50000"/>
                </a:schemeClr>
              </a:gs>
            </a:gsLst>
            <a:path path="circle">
              <a:fillToRect t="100000" r="100000"/>
            </a:path>
            <a:tileRect l="-100000" b="-10000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space réservé du texte 2">
            <a:extLst>
              <a:ext uri="{FF2B5EF4-FFF2-40B4-BE49-F238E27FC236}">
                <a16:creationId xmlns:a16="http://schemas.microsoft.com/office/drawing/2014/main" id="{BFE6E4AB-E5C2-4D3C-B92E-9E8E873A1E41}"/>
              </a:ext>
            </a:extLst>
          </p:cNvPr>
          <p:cNvSpPr>
            <a:spLocks noGrp="1"/>
          </p:cNvSpPr>
          <p:nvPr>
            <p:ph type="body" idx="1" hasCustomPrompt="1"/>
          </p:nvPr>
        </p:nvSpPr>
        <p:spPr>
          <a:xfrm>
            <a:off x="6675119" y="5241283"/>
            <a:ext cx="4713317" cy="1179772"/>
          </a:xfrm>
          <a:prstGeom prst="rect">
            <a:avLst/>
          </a:prstGeom>
        </p:spPr>
        <p:txBody>
          <a:bodyPr>
            <a:normAutofit/>
          </a:bodyPr>
          <a:lstStyle>
            <a:lvl1pPr marL="0" indent="0">
              <a:buNone/>
              <a:defRPr sz="1400">
                <a:solidFill>
                  <a:schemeClr val="bg1"/>
                </a:solidFill>
                <a:latin typeface="HelveticaNeueLT Com 65 Md"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Texte </a:t>
            </a:r>
          </a:p>
        </p:txBody>
      </p:sp>
      <p:sp>
        <p:nvSpPr>
          <p:cNvPr id="12" name="Espace réservé du texte 9">
            <a:extLst>
              <a:ext uri="{FF2B5EF4-FFF2-40B4-BE49-F238E27FC236}">
                <a16:creationId xmlns:a16="http://schemas.microsoft.com/office/drawing/2014/main" id="{3F24CB63-C434-40FC-97E1-AD87C6AF69D9}"/>
              </a:ext>
            </a:extLst>
          </p:cNvPr>
          <p:cNvSpPr>
            <a:spLocks noGrp="1"/>
          </p:cNvSpPr>
          <p:nvPr>
            <p:ph type="body" sz="quarter" idx="13" hasCustomPrompt="1"/>
          </p:nvPr>
        </p:nvSpPr>
        <p:spPr>
          <a:xfrm>
            <a:off x="6342063" y="1596022"/>
            <a:ext cx="5237162" cy="271559"/>
          </a:xfrm>
          <a:prstGeom prst="rect">
            <a:avLst/>
          </a:prstGeom>
        </p:spPr>
        <p:txBody>
          <a:bodyPr>
            <a:noAutofit/>
          </a:bodyPr>
          <a:lstStyle>
            <a:lvl1pPr>
              <a:defRPr sz="2000" b="0">
                <a:latin typeface="HelveticaNeueLT Com 65 Md" panose="020B0604020202020204" pitchFamily="34" charset="0"/>
              </a:defRPr>
            </a:lvl1pPr>
          </a:lstStyle>
          <a:p>
            <a:pPr lvl="0"/>
            <a:r>
              <a:rPr lang="fr-FR" dirty="0"/>
              <a:t>SOUS TITRE </a:t>
            </a:r>
          </a:p>
        </p:txBody>
      </p:sp>
      <p:cxnSp>
        <p:nvCxnSpPr>
          <p:cNvPr id="13" name="Connecteur droit 12">
            <a:extLst>
              <a:ext uri="{FF2B5EF4-FFF2-40B4-BE49-F238E27FC236}">
                <a16:creationId xmlns:a16="http://schemas.microsoft.com/office/drawing/2014/main" id="{383E5A25-2EBA-4DC8-A27A-B12959967538}"/>
              </a:ext>
            </a:extLst>
          </p:cNvPr>
          <p:cNvCxnSpPr/>
          <p:nvPr userDrawn="1"/>
        </p:nvCxnSpPr>
        <p:spPr>
          <a:xfrm>
            <a:off x="6458989" y="2038453"/>
            <a:ext cx="216131" cy="0"/>
          </a:xfrm>
          <a:prstGeom prst="line">
            <a:avLst/>
          </a:prstGeom>
          <a:ln>
            <a:solidFill>
              <a:srgbClr val="33576E"/>
            </a:solidFill>
          </a:ln>
        </p:spPr>
        <p:style>
          <a:lnRef idx="1">
            <a:schemeClr val="accent1"/>
          </a:lnRef>
          <a:fillRef idx="0">
            <a:schemeClr val="accent1"/>
          </a:fillRef>
          <a:effectRef idx="0">
            <a:schemeClr val="accent1"/>
          </a:effectRef>
          <a:fontRef idx="minor">
            <a:schemeClr val="tx1"/>
          </a:fontRef>
        </p:style>
      </p:cxnSp>
      <p:sp>
        <p:nvSpPr>
          <p:cNvPr id="22" name="Triangle isocèle 21">
            <a:extLst>
              <a:ext uri="{FF2B5EF4-FFF2-40B4-BE49-F238E27FC236}">
                <a16:creationId xmlns:a16="http://schemas.microsoft.com/office/drawing/2014/main" id="{F62E3C66-C4B4-4D49-A7D5-F51A05EFCA32}"/>
              </a:ext>
            </a:extLst>
          </p:cNvPr>
          <p:cNvSpPr/>
          <p:nvPr userDrawn="1"/>
        </p:nvSpPr>
        <p:spPr>
          <a:xfrm>
            <a:off x="0" y="0"/>
            <a:ext cx="4572000" cy="6858000"/>
          </a:xfrm>
          <a:prstGeom prst="triangle">
            <a:avLst>
              <a:gd name="adj" fmla="val 0"/>
            </a:avLst>
          </a:prstGeom>
          <a:solidFill>
            <a:srgbClr val="D7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7">
            <a:extLst>
              <a:ext uri="{FF2B5EF4-FFF2-40B4-BE49-F238E27FC236}">
                <a16:creationId xmlns:a16="http://schemas.microsoft.com/office/drawing/2014/main" id="{7F421727-E701-4271-A538-558894CC1923}"/>
              </a:ext>
            </a:extLst>
          </p:cNvPr>
          <p:cNvSpPr>
            <a:spLocks noGrp="1"/>
          </p:cNvSpPr>
          <p:nvPr>
            <p:ph type="body" sz="quarter" idx="10" hasCustomPrompt="1"/>
          </p:nvPr>
        </p:nvSpPr>
        <p:spPr>
          <a:xfrm>
            <a:off x="415925" y="549275"/>
            <a:ext cx="5680075" cy="3149600"/>
          </a:xfrm>
          <a:prstGeom prst="rect">
            <a:avLst/>
          </a:prstGeom>
        </p:spPr>
        <p:txBody>
          <a:bodyPr>
            <a:normAutofit/>
          </a:bodyPr>
          <a:lstStyle>
            <a:lvl1pPr>
              <a:defRPr sz="2400">
                <a:latin typeface="Jaroslav Bold" panose="02000503000000090004" pitchFamily="50" charset="0"/>
              </a:defRPr>
            </a:lvl1pPr>
          </a:lstStyle>
          <a:p>
            <a:pPr lvl="0"/>
            <a:r>
              <a:rPr lang="fr-FR" dirty="0"/>
              <a:t>Titre </a:t>
            </a:r>
          </a:p>
          <a:p>
            <a:pPr lvl="0"/>
            <a:r>
              <a:rPr lang="fr-FR" dirty="0"/>
              <a:t>Sur </a:t>
            </a:r>
          </a:p>
          <a:p>
            <a:pPr lvl="0"/>
            <a:r>
              <a:rPr lang="fr-FR" dirty="0"/>
              <a:t>Plusieurs </a:t>
            </a:r>
          </a:p>
          <a:p>
            <a:pPr lvl="0"/>
            <a:r>
              <a:rPr lang="fr-FR" dirty="0"/>
              <a:t>Lignes </a:t>
            </a:r>
          </a:p>
        </p:txBody>
      </p:sp>
      <p:sp>
        <p:nvSpPr>
          <p:cNvPr id="9" name="Espace réservé du texte 16">
            <a:extLst>
              <a:ext uri="{FF2B5EF4-FFF2-40B4-BE49-F238E27FC236}">
                <a16:creationId xmlns:a16="http://schemas.microsoft.com/office/drawing/2014/main" id="{99BCB860-00AD-49B6-BA4A-98E307BC5C3F}"/>
              </a:ext>
            </a:extLst>
          </p:cNvPr>
          <p:cNvSpPr>
            <a:spLocks noGrp="1"/>
          </p:cNvSpPr>
          <p:nvPr>
            <p:ph type="body" sz="quarter" idx="14" hasCustomPrompt="1"/>
          </p:nvPr>
        </p:nvSpPr>
        <p:spPr>
          <a:xfrm>
            <a:off x="6342063" y="2150787"/>
            <a:ext cx="5237162" cy="3038495"/>
          </a:xfrm>
          <a:prstGeom prst="rect">
            <a:avLst/>
          </a:prstGeom>
        </p:spPr>
        <p:txBody>
          <a:bodyPr>
            <a:noAutofit/>
          </a:bodyPr>
          <a:lstStyle>
            <a:lvl1pPr marL="171450" indent="-171450">
              <a:buClr>
                <a:srgbClr val="1DACD5"/>
              </a:buClr>
              <a:buFont typeface="Arial" panose="020B0604020202020204" pitchFamily="34" charset="0"/>
              <a:buChar char="•"/>
              <a:defRPr sz="1600" b="0">
                <a:solidFill>
                  <a:schemeClr val="tx1"/>
                </a:solidFill>
                <a:latin typeface="HelveticaNeueLT Com 55 Roman" panose="020B0604020202020204" pitchFamily="34" charset="0"/>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In </a:t>
            </a:r>
            <a:r>
              <a:rPr lang="fr-FR" dirty="0" err="1"/>
              <a:t>aliquet</a:t>
            </a:r>
            <a:r>
              <a:rPr lang="fr-FR" dirty="0"/>
              <a:t> non </a:t>
            </a:r>
            <a:r>
              <a:rPr lang="fr-FR" dirty="0" err="1"/>
              <a:t>tortor</a:t>
            </a:r>
            <a:r>
              <a:rPr lang="fr-FR" dirty="0"/>
              <a:t> </a:t>
            </a:r>
            <a:r>
              <a:rPr lang="fr-FR" dirty="0" err="1"/>
              <a:t>aliquet</a:t>
            </a:r>
            <a:r>
              <a:rPr lang="fr-FR" dirty="0"/>
              <a:t> </a:t>
            </a:r>
            <a:r>
              <a:rPr lang="fr-FR" dirty="0" err="1"/>
              <a:t>lacinia</a:t>
            </a:r>
            <a:r>
              <a:rPr lang="fr-FR" dirty="0"/>
              <a:t>. </a:t>
            </a:r>
            <a:r>
              <a:rPr lang="fr-FR" dirty="0" err="1"/>
              <a:t>Nulla</a:t>
            </a:r>
            <a:r>
              <a:rPr lang="fr-FR" dirty="0"/>
              <a:t> </a:t>
            </a:r>
            <a:r>
              <a:rPr lang="fr-FR" dirty="0" err="1"/>
              <a:t>facilisi</a:t>
            </a:r>
            <a:r>
              <a:rPr lang="fr-FR" dirty="0"/>
              <a:t>. Cras non </a:t>
            </a:r>
            <a:r>
              <a:rPr lang="fr-FR" dirty="0" err="1"/>
              <a:t>metus</a:t>
            </a:r>
            <a:r>
              <a:rPr lang="fr-FR" dirty="0"/>
              <a:t> </a:t>
            </a:r>
            <a:r>
              <a:rPr lang="fr-FR" dirty="0" err="1"/>
              <a:t>ornare</a:t>
            </a:r>
            <a:r>
              <a:rPr lang="fr-FR" dirty="0"/>
              <a:t>, </a:t>
            </a:r>
            <a:r>
              <a:rPr lang="fr-FR" dirty="0" err="1"/>
              <a:t>volutpat</a:t>
            </a:r>
            <a:r>
              <a:rPr lang="fr-FR" dirty="0"/>
              <a:t> </a:t>
            </a:r>
            <a:r>
              <a:rPr lang="fr-FR" dirty="0" err="1"/>
              <a:t>eros</a:t>
            </a:r>
            <a:r>
              <a:rPr lang="fr-FR" dirty="0"/>
              <a:t> </a:t>
            </a:r>
            <a:r>
              <a:rPr lang="fr-FR" dirty="0" err="1"/>
              <a:t>sollicitudin</a:t>
            </a:r>
            <a:r>
              <a:rPr lang="fr-FR" dirty="0"/>
              <a:t>, </a:t>
            </a:r>
            <a:r>
              <a:rPr lang="fr-FR" dirty="0" err="1"/>
              <a:t>ornare</a:t>
            </a:r>
            <a:r>
              <a:rPr lang="fr-FR" dirty="0"/>
              <a:t> </a:t>
            </a:r>
            <a:r>
              <a:rPr lang="fr-FR" dirty="0" err="1"/>
              <a:t>nulla</a:t>
            </a:r>
            <a:r>
              <a:rPr lang="fr-FR" dirty="0"/>
              <a:t>. </a:t>
            </a:r>
            <a:r>
              <a:rPr lang="fr-FR" dirty="0" err="1"/>
              <a:t>Fusce</a:t>
            </a:r>
            <a:r>
              <a:rPr lang="fr-FR" dirty="0"/>
              <a:t> ante est, </a:t>
            </a:r>
            <a:r>
              <a:rPr lang="fr-FR" dirty="0" err="1"/>
              <a:t>pellentesque</a:t>
            </a:r>
            <a:endParaRPr lang="fr-FR" dirty="0"/>
          </a:p>
          <a:p>
            <a:pPr lvl="0"/>
            <a:r>
              <a:rPr lang="fr-FR" dirty="0"/>
              <a:t>nec </a:t>
            </a:r>
            <a:r>
              <a:rPr lang="fr-FR" dirty="0" err="1"/>
              <a:t>dui</a:t>
            </a:r>
            <a:r>
              <a:rPr lang="fr-FR" dirty="0"/>
              <a:t> ut, </a:t>
            </a:r>
            <a:r>
              <a:rPr lang="fr-FR" dirty="0" err="1"/>
              <a:t>egestas</a:t>
            </a:r>
            <a:r>
              <a:rPr lang="fr-FR" dirty="0"/>
              <a:t> porta </a:t>
            </a:r>
            <a:r>
              <a:rPr lang="fr-FR" dirty="0" err="1"/>
              <a:t>mauris</a:t>
            </a:r>
            <a:r>
              <a:rPr lang="fr-FR" dirty="0"/>
              <a:t>. </a:t>
            </a:r>
            <a:r>
              <a:rPr lang="fr-FR" dirty="0" err="1"/>
              <a:t>Aenean</a:t>
            </a:r>
            <a:r>
              <a:rPr lang="fr-FR" dirty="0"/>
              <a:t> eu </a:t>
            </a:r>
            <a:r>
              <a:rPr lang="fr-FR" dirty="0" err="1"/>
              <a:t>leo</a:t>
            </a:r>
            <a:r>
              <a:rPr lang="fr-FR" dirty="0"/>
              <a:t> </a:t>
            </a:r>
            <a:r>
              <a:rPr lang="fr-FR" dirty="0" err="1"/>
              <a:t>maximus</a:t>
            </a:r>
            <a:r>
              <a:rPr lang="fr-FR" dirty="0"/>
              <a:t>, </a:t>
            </a:r>
            <a:r>
              <a:rPr lang="fr-FR" dirty="0" err="1"/>
              <a:t>ultrices</a:t>
            </a:r>
            <a:r>
              <a:rPr lang="fr-FR" dirty="0"/>
              <a:t> </a:t>
            </a:r>
            <a:r>
              <a:rPr lang="fr-FR" dirty="0" err="1"/>
              <a:t>risus</a:t>
            </a:r>
            <a:r>
              <a:rPr lang="fr-FR" dirty="0"/>
              <a:t> et, </a:t>
            </a:r>
            <a:r>
              <a:rPr lang="fr-FR" dirty="0" err="1"/>
              <a:t>tincidunt</a:t>
            </a:r>
            <a:r>
              <a:rPr lang="fr-FR" dirty="0"/>
              <a:t> </a:t>
            </a:r>
            <a:r>
              <a:rPr lang="fr-FR" dirty="0" err="1"/>
              <a:t>mauris</a:t>
            </a:r>
            <a:r>
              <a:rPr lang="fr-FR" dirty="0"/>
              <a:t>. </a:t>
            </a:r>
            <a:r>
              <a:rPr lang="fr-FR" dirty="0" err="1"/>
              <a:t>Orci</a:t>
            </a:r>
            <a:r>
              <a:rPr lang="fr-FR" dirty="0"/>
              <a:t> </a:t>
            </a:r>
            <a:r>
              <a:rPr lang="fr-FR" dirty="0" err="1"/>
              <a:t>varius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Fusce</a:t>
            </a:r>
            <a:r>
              <a:rPr lang="fr-FR" dirty="0"/>
              <a:t> </a:t>
            </a:r>
            <a:r>
              <a:rPr lang="fr-FR" dirty="0" err="1"/>
              <a:t>sem</a:t>
            </a:r>
            <a:endParaRPr lang="fr-FR" dirty="0"/>
          </a:p>
          <a:p>
            <a:pPr lvl="0"/>
            <a:r>
              <a:rPr lang="fr-FR" dirty="0" err="1"/>
              <a:t>metus</a:t>
            </a:r>
            <a:r>
              <a:rPr lang="fr-FR" dirty="0"/>
              <a:t>, porta at ipsum et, </a:t>
            </a:r>
            <a:r>
              <a:rPr lang="fr-FR" dirty="0" err="1"/>
              <a:t>convallis</a:t>
            </a:r>
            <a:r>
              <a:rPr lang="fr-FR" dirty="0"/>
              <a:t> </a:t>
            </a:r>
            <a:r>
              <a:rPr lang="fr-FR" dirty="0" err="1"/>
              <a:t>laoreet</a:t>
            </a:r>
            <a:r>
              <a:rPr lang="fr-FR" dirty="0"/>
              <a:t> </a:t>
            </a:r>
            <a:r>
              <a:rPr lang="fr-FR" dirty="0" err="1"/>
              <a:t>tortor</a:t>
            </a:r>
            <a:r>
              <a:rPr lang="fr-FR" dirty="0"/>
              <a:t>. Nam </a:t>
            </a:r>
            <a:r>
              <a:rPr lang="fr-FR" dirty="0" err="1"/>
              <a:t>sit</a:t>
            </a:r>
            <a:r>
              <a:rPr lang="fr-FR" dirty="0"/>
              <a:t> </a:t>
            </a:r>
            <a:r>
              <a:rPr lang="fr-FR" dirty="0" err="1"/>
              <a:t>amet</a:t>
            </a:r>
            <a:r>
              <a:rPr lang="fr-FR" dirty="0"/>
              <a:t> </a:t>
            </a:r>
            <a:r>
              <a:rPr lang="fr-FR" dirty="0" err="1"/>
              <a:t>tortor</a:t>
            </a:r>
            <a:r>
              <a:rPr lang="fr-FR" dirty="0"/>
              <a:t> </a:t>
            </a:r>
            <a:r>
              <a:rPr lang="fr-FR" dirty="0" err="1"/>
              <a:t>eleifend</a:t>
            </a:r>
            <a:r>
              <a:rPr lang="fr-FR" dirty="0"/>
              <a:t>, </a:t>
            </a:r>
            <a:r>
              <a:rPr lang="fr-FR" dirty="0" err="1"/>
              <a:t>vestibulum</a:t>
            </a:r>
            <a:r>
              <a:rPr lang="fr-FR" dirty="0"/>
              <a:t> </a:t>
            </a:r>
            <a:r>
              <a:rPr lang="fr-FR" dirty="0" err="1"/>
              <a:t>augue</a:t>
            </a:r>
            <a:r>
              <a:rPr lang="fr-FR" dirty="0"/>
              <a:t> eu, pulvinar </a:t>
            </a:r>
            <a:r>
              <a:rPr lang="fr-FR" dirty="0" err="1"/>
              <a:t>lectus</a:t>
            </a:r>
            <a:r>
              <a:rPr lang="fr-FR" dirty="0"/>
              <a:t>. Sed commodo </a:t>
            </a:r>
            <a:r>
              <a:rPr lang="fr-FR" dirty="0" err="1"/>
              <a:t>vel</a:t>
            </a:r>
            <a:r>
              <a:rPr lang="fr-FR" dirty="0"/>
              <a:t> </a:t>
            </a:r>
            <a:r>
              <a:rPr lang="fr-FR" dirty="0" err="1"/>
              <a:t>urna</a:t>
            </a:r>
            <a:r>
              <a:rPr lang="fr-FR" dirty="0"/>
              <a:t> in </a:t>
            </a:r>
            <a:r>
              <a:rPr lang="fr-FR" dirty="0" err="1"/>
              <a:t>suscipit</a:t>
            </a:r>
            <a:r>
              <a:rPr lang="fr-FR" dirty="0"/>
              <a:t>. </a:t>
            </a:r>
          </a:p>
        </p:txBody>
      </p:sp>
    </p:spTree>
    <p:extLst>
      <p:ext uri="{BB962C8B-B14F-4D97-AF65-F5344CB8AC3E}">
        <p14:creationId xmlns:p14="http://schemas.microsoft.com/office/powerpoint/2010/main" val="2150705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u standard_2-2">
    <p:spTree>
      <p:nvGrpSpPr>
        <p:cNvPr id="1" name=""/>
        <p:cNvGrpSpPr/>
        <p:nvPr/>
      </p:nvGrpSpPr>
      <p:grpSpPr>
        <a:xfrm>
          <a:off x="0" y="0"/>
          <a:ext cx="0" cy="0"/>
          <a:chOff x="0" y="0"/>
          <a:chExt cx="0" cy="0"/>
        </a:xfrm>
      </p:grpSpPr>
      <p:sp>
        <p:nvSpPr>
          <p:cNvPr id="22" name="Triangle isocèle 21">
            <a:extLst>
              <a:ext uri="{FF2B5EF4-FFF2-40B4-BE49-F238E27FC236}">
                <a16:creationId xmlns:a16="http://schemas.microsoft.com/office/drawing/2014/main" id="{F62E3C66-C4B4-4D49-A7D5-F51A05EFCA32}"/>
              </a:ext>
            </a:extLst>
          </p:cNvPr>
          <p:cNvSpPr/>
          <p:nvPr userDrawn="1"/>
        </p:nvSpPr>
        <p:spPr>
          <a:xfrm>
            <a:off x="0" y="0"/>
            <a:ext cx="4572000" cy="6858000"/>
          </a:xfrm>
          <a:prstGeom prst="triangle">
            <a:avLst>
              <a:gd name="adj" fmla="val 0"/>
            </a:avLst>
          </a:prstGeom>
          <a:solidFill>
            <a:srgbClr val="D7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exte 9">
            <a:extLst>
              <a:ext uri="{FF2B5EF4-FFF2-40B4-BE49-F238E27FC236}">
                <a16:creationId xmlns:a16="http://schemas.microsoft.com/office/drawing/2014/main" id="{7D6D8423-E6FE-4B11-A189-D9238EB9EDF4}"/>
              </a:ext>
            </a:extLst>
          </p:cNvPr>
          <p:cNvSpPr>
            <a:spLocks noGrp="1"/>
          </p:cNvSpPr>
          <p:nvPr>
            <p:ph type="body" sz="quarter" idx="10" hasCustomPrompt="1"/>
          </p:nvPr>
        </p:nvSpPr>
        <p:spPr>
          <a:xfrm>
            <a:off x="1181454" y="700594"/>
            <a:ext cx="5210175" cy="701675"/>
          </a:xfrm>
          <a:prstGeom prst="rect">
            <a:avLst/>
          </a:prstGeom>
        </p:spPr>
        <p:txBody>
          <a:bodyPr>
            <a:normAutofit/>
          </a:bodyPr>
          <a:lstStyle>
            <a:lvl1pPr>
              <a:defRPr sz="2400" b="0">
                <a:latin typeface="Jaroslav Bold" panose="02000503000000090004" pitchFamily="50" charset="0"/>
              </a:defRPr>
            </a:lvl1pPr>
          </a:lstStyle>
          <a:p>
            <a:pPr lvl="0"/>
            <a:r>
              <a:rPr lang="fr-FR" dirty="0"/>
              <a:t>Titre</a:t>
            </a:r>
          </a:p>
        </p:txBody>
      </p:sp>
      <p:pic>
        <p:nvPicPr>
          <p:cNvPr id="10" name="Graphique 9">
            <a:extLst>
              <a:ext uri="{FF2B5EF4-FFF2-40B4-BE49-F238E27FC236}">
                <a16:creationId xmlns:a16="http://schemas.microsoft.com/office/drawing/2014/main" id="{4497ED17-142C-4A09-9B59-FD8C95254D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8487" y="848197"/>
            <a:ext cx="291100" cy="160105"/>
          </a:xfrm>
          <a:prstGeom prst="rect">
            <a:avLst/>
          </a:prstGeom>
        </p:spPr>
      </p:pic>
      <p:sp>
        <p:nvSpPr>
          <p:cNvPr id="6" name="Espace réservé du texte 2">
            <a:extLst>
              <a:ext uri="{FF2B5EF4-FFF2-40B4-BE49-F238E27FC236}">
                <a16:creationId xmlns:a16="http://schemas.microsoft.com/office/drawing/2014/main" id="{8A44EC31-F684-4250-9B74-3C8660FEDC99}"/>
              </a:ext>
            </a:extLst>
          </p:cNvPr>
          <p:cNvSpPr>
            <a:spLocks noGrp="1"/>
          </p:cNvSpPr>
          <p:nvPr>
            <p:ph type="body" sz="quarter" idx="11"/>
          </p:nvPr>
        </p:nvSpPr>
        <p:spPr>
          <a:xfrm>
            <a:off x="3057136" y="2243138"/>
            <a:ext cx="7740650" cy="3914775"/>
          </a:xfrm>
          <a:prstGeom prst="rect">
            <a:avLst/>
          </a:prstGeom>
        </p:spPr>
        <p:txBody>
          <a:bodyPr/>
          <a:lstStyle>
            <a:lvl1pPr marL="342900" indent="-342900">
              <a:buClr>
                <a:srgbClr val="1DACD5"/>
              </a:buClr>
              <a:buFont typeface="Wingdings" panose="05000000000000000000" pitchFamily="2" charset="2"/>
              <a:buChar char="§"/>
              <a:defRPr sz="2500" b="0" i="0" baseline="0">
                <a:latin typeface="Jaroslav Medium" panose="02000503000000090004" pitchFamily="50" charset="0"/>
              </a:defRPr>
            </a:lvl1pPr>
            <a:lvl2pPr marL="685800" indent="-228600">
              <a:buClrTx/>
              <a:buFont typeface="Arial" panose="020B0604020202020204" pitchFamily="34" charset="0"/>
              <a:buChar char="•"/>
              <a:defRPr sz="2200">
                <a:latin typeface="HelveticaNeueLT Com 55 Roman" panose="020B0604020202020204" pitchFamily="34" charset="0"/>
              </a:defRPr>
            </a:lvl2pPr>
            <a:lvl3pPr marL="1143000" indent="-228600">
              <a:buClrTx/>
              <a:buFont typeface="Arial" panose="020B0604020202020204" pitchFamily="34" charset="0"/>
              <a:buChar char="•"/>
              <a:defRPr>
                <a:latin typeface="HelveticaNeueLT Com 55 Roman" panose="020B0604020202020204" pitchFamily="34" charset="0"/>
              </a:defRPr>
            </a:lvl3pPr>
            <a:lvl4pPr marL="1600200" indent="-228600">
              <a:buClrTx/>
              <a:buFont typeface="Arial" panose="020B0604020202020204" pitchFamily="34" charset="0"/>
              <a:buChar char="•"/>
              <a:defRPr>
                <a:latin typeface="HelveticaNeueLT Com 55 Roman" panose="020B0604020202020204" pitchFamily="34" charset="0"/>
              </a:defRPr>
            </a:lvl4pPr>
            <a:lvl5pPr marL="2057400" indent="-228600">
              <a:buClrTx/>
              <a:buFont typeface="Arial" panose="020B0604020202020204" pitchFamily="34" charset="0"/>
              <a:buChar char="•"/>
              <a:defRPr>
                <a:latin typeface="HelveticaNeueLT Com 55 Roman"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988726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ro chapitre 3">
    <p:spTree>
      <p:nvGrpSpPr>
        <p:cNvPr id="1" name=""/>
        <p:cNvGrpSpPr/>
        <p:nvPr/>
      </p:nvGrpSpPr>
      <p:grpSpPr>
        <a:xfrm>
          <a:off x="0" y="0"/>
          <a:ext cx="0" cy="0"/>
          <a:chOff x="0" y="0"/>
          <a:chExt cx="0" cy="0"/>
        </a:xfrm>
      </p:grpSpPr>
      <p:sp>
        <p:nvSpPr>
          <p:cNvPr id="3" name="Forme libre 12">
            <a:extLst>
              <a:ext uri="{FF2B5EF4-FFF2-40B4-BE49-F238E27FC236}">
                <a16:creationId xmlns:a16="http://schemas.microsoft.com/office/drawing/2014/main" id="{D00D824C-8FE7-4CA6-B3C5-B7BE3FF8B9B9}"/>
              </a:ext>
            </a:extLst>
          </p:cNvPr>
          <p:cNvSpPr/>
          <p:nvPr userDrawn="1"/>
        </p:nvSpPr>
        <p:spPr>
          <a:xfrm>
            <a:off x="-11289" y="-40866"/>
            <a:ext cx="12203289" cy="2517422"/>
          </a:xfrm>
          <a:custGeom>
            <a:avLst/>
            <a:gdLst>
              <a:gd name="connsiteX0" fmla="*/ 0 w 12203289"/>
              <a:gd name="connsiteY0" fmla="*/ 0 h 2517422"/>
              <a:gd name="connsiteX1" fmla="*/ 666044 w 12203289"/>
              <a:gd name="connsiteY1" fmla="*/ 2517422 h 2517422"/>
              <a:gd name="connsiteX2" fmla="*/ 12203289 w 12203289"/>
              <a:gd name="connsiteY2" fmla="*/ 22578 h 2517422"/>
              <a:gd name="connsiteX3" fmla="*/ 0 w 12203289"/>
              <a:gd name="connsiteY3" fmla="*/ 0 h 2517422"/>
            </a:gdLst>
            <a:ahLst/>
            <a:cxnLst>
              <a:cxn ang="0">
                <a:pos x="connsiteX0" y="connsiteY0"/>
              </a:cxn>
              <a:cxn ang="0">
                <a:pos x="connsiteX1" y="connsiteY1"/>
              </a:cxn>
              <a:cxn ang="0">
                <a:pos x="connsiteX2" y="connsiteY2"/>
              </a:cxn>
              <a:cxn ang="0">
                <a:pos x="connsiteX3" y="connsiteY3"/>
              </a:cxn>
            </a:cxnLst>
            <a:rect l="l" t="t" r="r" b="b"/>
            <a:pathLst>
              <a:path w="12203289" h="2517422">
                <a:moveTo>
                  <a:pt x="0" y="0"/>
                </a:moveTo>
                <a:lnTo>
                  <a:pt x="666044" y="2517422"/>
                </a:lnTo>
                <a:lnTo>
                  <a:pt x="12203289" y="22578"/>
                </a:lnTo>
                <a:lnTo>
                  <a:pt x="0" y="0"/>
                </a:lnTo>
                <a:close/>
              </a:path>
            </a:pathLst>
          </a:custGeom>
          <a:gradFill flip="none" rotWithShape="1">
            <a:gsLst>
              <a:gs pos="34000">
                <a:schemeClr val="bg1"/>
              </a:gs>
              <a:gs pos="80000">
                <a:srgbClr val="33576E"/>
              </a:gs>
              <a:gs pos="92000">
                <a:srgbClr val="A6A6A6"/>
              </a:gs>
              <a:gs pos="100000">
                <a:schemeClr val="bg1">
                  <a:lumMod val="50000"/>
                </a:schemeClr>
              </a:gs>
            </a:gsLst>
            <a:path path="circle">
              <a:fillToRect t="100000" r="100000"/>
            </a:path>
            <a:tileRect l="-100000" b="-10000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Triangle isocèle 4">
            <a:extLst>
              <a:ext uri="{FF2B5EF4-FFF2-40B4-BE49-F238E27FC236}">
                <a16:creationId xmlns:a16="http://schemas.microsoft.com/office/drawing/2014/main" id="{D22BF235-A65C-4DDB-9598-71E92C7DB42C}"/>
              </a:ext>
            </a:extLst>
          </p:cNvPr>
          <p:cNvSpPr/>
          <p:nvPr userDrawn="1"/>
        </p:nvSpPr>
        <p:spPr>
          <a:xfrm>
            <a:off x="0" y="0"/>
            <a:ext cx="4572000" cy="6858000"/>
          </a:xfrm>
          <a:prstGeom prst="triangle">
            <a:avLst>
              <a:gd name="adj" fmla="val 0"/>
            </a:avLst>
          </a:prstGeom>
          <a:solidFill>
            <a:srgbClr val="D7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9">
            <a:extLst>
              <a:ext uri="{FF2B5EF4-FFF2-40B4-BE49-F238E27FC236}">
                <a16:creationId xmlns:a16="http://schemas.microsoft.com/office/drawing/2014/main" id="{F65EAC30-813F-416D-B400-EF892E8FA38A}"/>
              </a:ext>
            </a:extLst>
          </p:cNvPr>
          <p:cNvSpPr>
            <a:spLocks noGrp="1"/>
          </p:cNvSpPr>
          <p:nvPr>
            <p:ph type="body" sz="quarter" idx="10" hasCustomPrompt="1"/>
          </p:nvPr>
        </p:nvSpPr>
        <p:spPr>
          <a:xfrm>
            <a:off x="1181454" y="4030607"/>
            <a:ext cx="5210175" cy="701675"/>
          </a:xfrm>
          <a:prstGeom prst="rect">
            <a:avLst/>
          </a:prstGeom>
        </p:spPr>
        <p:txBody>
          <a:bodyPr>
            <a:noAutofit/>
          </a:bodyPr>
          <a:lstStyle>
            <a:lvl1pPr>
              <a:defRPr sz="4000" b="0">
                <a:solidFill>
                  <a:schemeClr val="tx1"/>
                </a:solidFill>
                <a:latin typeface="Jaroslav Bold" panose="02000503000000090004" pitchFamily="50" charset="0"/>
              </a:defRPr>
            </a:lvl1pPr>
          </a:lstStyle>
          <a:p>
            <a:pPr lvl="0"/>
            <a:r>
              <a:rPr lang="fr-FR" dirty="0"/>
              <a:t>CHAPITRE</a:t>
            </a:r>
          </a:p>
        </p:txBody>
      </p:sp>
    </p:spTree>
    <p:extLst>
      <p:ext uri="{BB962C8B-B14F-4D97-AF65-F5344CB8AC3E}">
        <p14:creationId xmlns:p14="http://schemas.microsoft.com/office/powerpoint/2010/main" val="2633934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u standard_3-1">
    <p:spTree>
      <p:nvGrpSpPr>
        <p:cNvPr id="1" name=""/>
        <p:cNvGrpSpPr/>
        <p:nvPr/>
      </p:nvGrpSpPr>
      <p:grpSpPr>
        <a:xfrm>
          <a:off x="0" y="0"/>
          <a:ext cx="0" cy="0"/>
          <a:chOff x="0" y="0"/>
          <a:chExt cx="0" cy="0"/>
        </a:xfrm>
      </p:grpSpPr>
      <p:sp>
        <p:nvSpPr>
          <p:cNvPr id="9" name="Forme libre 12">
            <a:extLst>
              <a:ext uri="{FF2B5EF4-FFF2-40B4-BE49-F238E27FC236}">
                <a16:creationId xmlns:a16="http://schemas.microsoft.com/office/drawing/2014/main" id="{8EAFA559-23C4-4474-ABA7-318E34D393D3}"/>
              </a:ext>
            </a:extLst>
          </p:cNvPr>
          <p:cNvSpPr/>
          <p:nvPr userDrawn="1"/>
        </p:nvSpPr>
        <p:spPr>
          <a:xfrm>
            <a:off x="-11289" y="-40866"/>
            <a:ext cx="12203289" cy="2517422"/>
          </a:xfrm>
          <a:custGeom>
            <a:avLst/>
            <a:gdLst>
              <a:gd name="connsiteX0" fmla="*/ 0 w 12203289"/>
              <a:gd name="connsiteY0" fmla="*/ 0 h 2517422"/>
              <a:gd name="connsiteX1" fmla="*/ 666044 w 12203289"/>
              <a:gd name="connsiteY1" fmla="*/ 2517422 h 2517422"/>
              <a:gd name="connsiteX2" fmla="*/ 12203289 w 12203289"/>
              <a:gd name="connsiteY2" fmla="*/ 22578 h 2517422"/>
              <a:gd name="connsiteX3" fmla="*/ 0 w 12203289"/>
              <a:gd name="connsiteY3" fmla="*/ 0 h 2517422"/>
            </a:gdLst>
            <a:ahLst/>
            <a:cxnLst>
              <a:cxn ang="0">
                <a:pos x="connsiteX0" y="connsiteY0"/>
              </a:cxn>
              <a:cxn ang="0">
                <a:pos x="connsiteX1" y="connsiteY1"/>
              </a:cxn>
              <a:cxn ang="0">
                <a:pos x="connsiteX2" y="connsiteY2"/>
              </a:cxn>
              <a:cxn ang="0">
                <a:pos x="connsiteX3" y="connsiteY3"/>
              </a:cxn>
            </a:cxnLst>
            <a:rect l="l" t="t" r="r" b="b"/>
            <a:pathLst>
              <a:path w="12203289" h="2517422">
                <a:moveTo>
                  <a:pt x="0" y="0"/>
                </a:moveTo>
                <a:lnTo>
                  <a:pt x="666044" y="2517422"/>
                </a:lnTo>
                <a:lnTo>
                  <a:pt x="12203289" y="22578"/>
                </a:lnTo>
                <a:lnTo>
                  <a:pt x="0" y="0"/>
                </a:lnTo>
                <a:close/>
              </a:path>
            </a:pathLst>
          </a:custGeom>
          <a:gradFill flip="none" rotWithShape="1">
            <a:gsLst>
              <a:gs pos="34000">
                <a:schemeClr val="bg1"/>
              </a:gs>
              <a:gs pos="80000">
                <a:srgbClr val="33576E"/>
              </a:gs>
              <a:gs pos="92000">
                <a:srgbClr val="A6A6A6"/>
              </a:gs>
              <a:gs pos="100000">
                <a:schemeClr val="bg1">
                  <a:lumMod val="50000"/>
                </a:schemeClr>
              </a:gs>
            </a:gsLst>
            <a:path path="circle">
              <a:fillToRect t="100000" r="100000"/>
            </a:path>
            <a:tileRect l="-100000" b="-10000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space réservé du texte 2">
            <a:extLst>
              <a:ext uri="{FF2B5EF4-FFF2-40B4-BE49-F238E27FC236}">
                <a16:creationId xmlns:a16="http://schemas.microsoft.com/office/drawing/2014/main" id="{BFE6E4AB-E5C2-4D3C-B92E-9E8E873A1E41}"/>
              </a:ext>
            </a:extLst>
          </p:cNvPr>
          <p:cNvSpPr>
            <a:spLocks noGrp="1"/>
          </p:cNvSpPr>
          <p:nvPr>
            <p:ph type="body" idx="1" hasCustomPrompt="1"/>
          </p:nvPr>
        </p:nvSpPr>
        <p:spPr>
          <a:xfrm>
            <a:off x="6675119" y="5241283"/>
            <a:ext cx="4713317" cy="1179772"/>
          </a:xfrm>
          <a:prstGeom prst="rect">
            <a:avLst/>
          </a:prstGeom>
        </p:spPr>
        <p:txBody>
          <a:bodyPr>
            <a:normAutofit/>
          </a:bodyPr>
          <a:lstStyle>
            <a:lvl1pPr marL="0" indent="0">
              <a:buNone/>
              <a:defRPr sz="1400">
                <a:solidFill>
                  <a:schemeClr val="bg1"/>
                </a:solidFill>
                <a:latin typeface="HelveticaNeueLT Com 65 Md"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Texte </a:t>
            </a:r>
          </a:p>
        </p:txBody>
      </p:sp>
      <p:sp>
        <p:nvSpPr>
          <p:cNvPr id="12" name="Espace réservé du texte 9">
            <a:extLst>
              <a:ext uri="{FF2B5EF4-FFF2-40B4-BE49-F238E27FC236}">
                <a16:creationId xmlns:a16="http://schemas.microsoft.com/office/drawing/2014/main" id="{3F24CB63-C434-40FC-97E1-AD87C6AF69D9}"/>
              </a:ext>
            </a:extLst>
          </p:cNvPr>
          <p:cNvSpPr>
            <a:spLocks noGrp="1"/>
          </p:cNvSpPr>
          <p:nvPr>
            <p:ph type="body" sz="quarter" idx="13" hasCustomPrompt="1"/>
          </p:nvPr>
        </p:nvSpPr>
        <p:spPr>
          <a:xfrm>
            <a:off x="6342063" y="1596022"/>
            <a:ext cx="5237162" cy="271559"/>
          </a:xfrm>
          <a:prstGeom prst="rect">
            <a:avLst/>
          </a:prstGeom>
        </p:spPr>
        <p:txBody>
          <a:bodyPr>
            <a:noAutofit/>
          </a:bodyPr>
          <a:lstStyle>
            <a:lvl1pPr>
              <a:defRPr sz="2000" b="0">
                <a:latin typeface="HelveticaNeueLT Com 65 Md" panose="020B0604020202020204" pitchFamily="34" charset="0"/>
              </a:defRPr>
            </a:lvl1pPr>
          </a:lstStyle>
          <a:p>
            <a:pPr lvl="0"/>
            <a:r>
              <a:rPr lang="fr-FR" dirty="0"/>
              <a:t>SOUS TITRE </a:t>
            </a:r>
          </a:p>
        </p:txBody>
      </p:sp>
      <p:cxnSp>
        <p:nvCxnSpPr>
          <p:cNvPr id="13" name="Connecteur droit 12">
            <a:extLst>
              <a:ext uri="{FF2B5EF4-FFF2-40B4-BE49-F238E27FC236}">
                <a16:creationId xmlns:a16="http://schemas.microsoft.com/office/drawing/2014/main" id="{383E5A25-2EBA-4DC8-A27A-B12959967538}"/>
              </a:ext>
            </a:extLst>
          </p:cNvPr>
          <p:cNvCxnSpPr/>
          <p:nvPr userDrawn="1"/>
        </p:nvCxnSpPr>
        <p:spPr>
          <a:xfrm>
            <a:off x="6458989" y="2038453"/>
            <a:ext cx="216131" cy="0"/>
          </a:xfrm>
          <a:prstGeom prst="line">
            <a:avLst/>
          </a:prstGeom>
          <a:ln>
            <a:solidFill>
              <a:srgbClr val="33576E"/>
            </a:solidFill>
          </a:ln>
        </p:spPr>
        <p:style>
          <a:lnRef idx="1">
            <a:schemeClr val="accent1"/>
          </a:lnRef>
          <a:fillRef idx="0">
            <a:schemeClr val="accent1"/>
          </a:fillRef>
          <a:effectRef idx="0">
            <a:schemeClr val="accent1"/>
          </a:effectRef>
          <a:fontRef idx="minor">
            <a:schemeClr val="tx1"/>
          </a:fontRef>
        </p:style>
      </p:cxnSp>
      <p:sp>
        <p:nvSpPr>
          <p:cNvPr id="22" name="Triangle isocèle 21">
            <a:extLst>
              <a:ext uri="{FF2B5EF4-FFF2-40B4-BE49-F238E27FC236}">
                <a16:creationId xmlns:a16="http://schemas.microsoft.com/office/drawing/2014/main" id="{F62E3C66-C4B4-4D49-A7D5-F51A05EFCA32}"/>
              </a:ext>
            </a:extLst>
          </p:cNvPr>
          <p:cNvSpPr/>
          <p:nvPr userDrawn="1"/>
        </p:nvSpPr>
        <p:spPr>
          <a:xfrm>
            <a:off x="0" y="0"/>
            <a:ext cx="4572000" cy="6858000"/>
          </a:xfrm>
          <a:prstGeom prst="triangle">
            <a:avLst>
              <a:gd name="adj" fmla="val 0"/>
            </a:avLst>
          </a:prstGeom>
          <a:solidFill>
            <a:srgbClr val="D7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7">
            <a:extLst>
              <a:ext uri="{FF2B5EF4-FFF2-40B4-BE49-F238E27FC236}">
                <a16:creationId xmlns:a16="http://schemas.microsoft.com/office/drawing/2014/main" id="{7F421727-E701-4271-A538-558894CC1923}"/>
              </a:ext>
            </a:extLst>
          </p:cNvPr>
          <p:cNvSpPr>
            <a:spLocks noGrp="1"/>
          </p:cNvSpPr>
          <p:nvPr>
            <p:ph type="body" sz="quarter" idx="10" hasCustomPrompt="1"/>
          </p:nvPr>
        </p:nvSpPr>
        <p:spPr>
          <a:xfrm>
            <a:off x="415925" y="549275"/>
            <a:ext cx="5680075" cy="3149600"/>
          </a:xfrm>
          <a:prstGeom prst="rect">
            <a:avLst/>
          </a:prstGeom>
        </p:spPr>
        <p:txBody>
          <a:bodyPr>
            <a:normAutofit/>
          </a:bodyPr>
          <a:lstStyle>
            <a:lvl1pPr>
              <a:defRPr sz="2400">
                <a:latin typeface="Jaroslav Bold" panose="02000503000000090004" pitchFamily="50" charset="0"/>
              </a:defRPr>
            </a:lvl1pPr>
          </a:lstStyle>
          <a:p>
            <a:pPr lvl="0"/>
            <a:r>
              <a:rPr lang="fr-FR" dirty="0"/>
              <a:t>Titre </a:t>
            </a:r>
          </a:p>
          <a:p>
            <a:pPr lvl="0"/>
            <a:r>
              <a:rPr lang="fr-FR" dirty="0"/>
              <a:t>Sur </a:t>
            </a:r>
          </a:p>
          <a:p>
            <a:pPr lvl="0"/>
            <a:r>
              <a:rPr lang="fr-FR" dirty="0"/>
              <a:t>Plusieurs </a:t>
            </a:r>
          </a:p>
          <a:p>
            <a:pPr lvl="0"/>
            <a:r>
              <a:rPr lang="fr-FR" dirty="0"/>
              <a:t>Lignes </a:t>
            </a:r>
          </a:p>
        </p:txBody>
      </p:sp>
      <p:sp>
        <p:nvSpPr>
          <p:cNvPr id="10" name="Espace réservé du texte 16">
            <a:extLst>
              <a:ext uri="{FF2B5EF4-FFF2-40B4-BE49-F238E27FC236}">
                <a16:creationId xmlns:a16="http://schemas.microsoft.com/office/drawing/2014/main" id="{164709C5-E24A-49AC-BF71-FCBCB5087FC6}"/>
              </a:ext>
            </a:extLst>
          </p:cNvPr>
          <p:cNvSpPr>
            <a:spLocks noGrp="1"/>
          </p:cNvSpPr>
          <p:nvPr>
            <p:ph type="body" sz="quarter" idx="14" hasCustomPrompt="1"/>
          </p:nvPr>
        </p:nvSpPr>
        <p:spPr>
          <a:xfrm>
            <a:off x="6342063" y="2150787"/>
            <a:ext cx="5237162" cy="3038495"/>
          </a:xfrm>
          <a:prstGeom prst="rect">
            <a:avLst/>
          </a:prstGeom>
        </p:spPr>
        <p:txBody>
          <a:bodyPr>
            <a:noAutofit/>
          </a:bodyPr>
          <a:lstStyle>
            <a:lvl1pPr marL="171450" indent="-171450">
              <a:buClr>
                <a:srgbClr val="1DACD5"/>
              </a:buClr>
              <a:buFont typeface="Arial" panose="020B0604020202020204" pitchFamily="34" charset="0"/>
              <a:buChar char="•"/>
              <a:defRPr sz="1600" b="0">
                <a:solidFill>
                  <a:schemeClr val="tx1"/>
                </a:solidFill>
                <a:latin typeface="HelveticaNeueLT Com 55 Roman" panose="020B0604020202020204" pitchFamily="34" charset="0"/>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In </a:t>
            </a:r>
            <a:r>
              <a:rPr lang="fr-FR" dirty="0" err="1"/>
              <a:t>aliquet</a:t>
            </a:r>
            <a:r>
              <a:rPr lang="fr-FR" dirty="0"/>
              <a:t> non </a:t>
            </a:r>
            <a:r>
              <a:rPr lang="fr-FR" dirty="0" err="1"/>
              <a:t>tortor</a:t>
            </a:r>
            <a:r>
              <a:rPr lang="fr-FR" dirty="0"/>
              <a:t> </a:t>
            </a:r>
            <a:r>
              <a:rPr lang="fr-FR" dirty="0" err="1"/>
              <a:t>aliquet</a:t>
            </a:r>
            <a:r>
              <a:rPr lang="fr-FR" dirty="0"/>
              <a:t> </a:t>
            </a:r>
            <a:r>
              <a:rPr lang="fr-FR" dirty="0" err="1"/>
              <a:t>lacinia</a:t>
            </a:r>
            <a:r>
              <a:rPr lang="fr-FR" dirty="0"/>
              <a:t>. </a:t>
            </a:r>
            <a:r>
              <a:rPr lang="fr-FR" dirty="0" err="1"/>
              <a:t>Nulla</a:t>
            </a:r>
            <a:r>
              <a:rPr lang="fr-FR" dirty="0"/>
              <a:t> </a:t>
            </a:r>
            <a:r>
              <a:rPr lang="fr-FR" dirty="0" err="1"/>
              <a:t>facilisi</a:t>
            </a:r>
            <a:r>
              <a:rPr lang="fr-FR" dirty="0"/>
              <a:t>. Cras non </a:t>
            </a:r>
            <a:r>
              <a:rPr lang="fr-FR" dirty="0" err="1"/>
              <a:t>metus</a:t>
            </a:r>
            <a:r>
              <a:rPr lang="fr-FR" dirty="0"/>
              <a:t> </a:t>
            </a:r>
            <a:r>
              <a:rPr lang="fr-FR" dirty="0" err="1"/>
              <a:t>ornare</a:t>
            </a:r>
            <a:r>
              <a:rPr lang="fr-FR" dirty="0"/>
              <a:t>, </a:t>
            </a:r>
            <a:r>
              <a:rPr lang="fr-FR" dirty="0" err="1"/>
              <a:t>volutpat</a:t>
            </a:r>
            <a:r>
              <a:rPr lang="fr-FR" dirty="0"/>
              <a:t> </a:t>
            </a:r>
            <a:r>
              <a:rPr lang="fr-FR" dirty="0" err="1"/>
              <a:t>eros</a:t>
            </a:r>
            <a:r>
              <a:rPr lang="fr-FR" dirty="0"/>
              <a:t> </a:t>
            </a:r>
            <a:r>
              <a:rPr lang="fr-FR" dirty="0" err="1"/>
              <a:t>sollicitudin</a:t>
            </a:r>
            <a:r>
              <a:rPr lang="fr-FR" dirty="0"/>
              <a:t>, </a:t>
            </a:r>
            <a:r>
              <a:rPr lang="fr-FR" dirty="0" err="1"/>
              <a:t>ornare</a:t>
            </a:r>
            <a:r>
              <a:rPr lang="fr-FR" dirty="0"/>
              <a:t> </a:t>
            </a:r>
            <a:r>
              <a:rPr lang="fr-FR" dirty="0" err="1"/>
              <a:t>nulla</a:t>
            </a:r>
            <a:r>
              <a:rPr lang="fr-FR" dirty="0"/>
              <a:t>. </a:t>
            </a:r>
            <a:r>
              <a:rPr lang="fr-FR" dirty="0" err="1"/>
              <a:t>Fusce</a:t>
            </a:r>
            <a:r>
              <a:rPr lang="fr-FR" dirty="0"/>
              <a:t> ante est, </a:t>
            </a:r>
            <a:r>
              <a:rPr lang="fr-FR" dirty="0" err="1"/>
              <a:t>pellentesque</a:t>
            </a:r>
            <a:endParaRPr lang="fr-FR" dirty="0"/>
          </a:p>
          <a:p>
            <a:pPr lvl="0"/>
            <a:r>
              <a:rPr lang="fr-FR" dirty="0"/>
              <a:t>nec </a:t>
            </a:r>
            <a:r>
              <a:rPr lang="fr-FR" dirty="0" err="1"/>
              <a:t>dui</a:t>
            </a:r>
            <a:r>
              <a:rPr lang="fr-FR" dirty="0"/>
              <a:t> ut, </a:t>
            </a:r>
            <a:r>
              <a:rPr lang="fr-FR" dirty="0" err="1"/>
              <a:t>egestas</a:t>
            </a:r>
            <a:r>
              <a:rPr lang="fr-FR" dirty="0"/>
              <a:t> porta </a:t>
            </a:r>
            <a:r>
              <a:rPr lang="fr-FR" dirty="0" err="1"/>
              <a:t>mauris</a:t>
            </a:r>
            <a:r>
              <a:rPr lang="fr-FR" dirty="0"/>
              <a:t>. </a:t>
            </a:r>
            <a:r>
              <a:rPr lang="fr-FR" dirty="0" err="1"/>
              <a:t>Aenean</a:t>
            </a:r>
            <a:r>
              <a:rPr lang="fr-FR" dirty="0"/>
              <a:t> eu </a:t>
            </a:r>
            <a:r>
              <a:rPr lang="fr-FR" dirty="0" err="1"/>
              <a:t>leo</a:t>
            </a:r>
            <a:r>
              <a:rPr lang="fr-FR" dirty="0"/>
              <a:t> </a:t>
            </a:r>
            <a:r>
              <a:rPr lang="fr-FR" dirty="0" err="1"/>
              <a:t>maximus</a:t>
            </a:r>
            <a:r>
              <a:rPr lang="fr-FR" dirty="0"/>
              <a:t>, </a:t>
            </a:r>
            <a:r>
              <a:rPr lang="fr-FR" dirty="0" err="1"/>
              <a:t>ultrices</a:t>
            </a:r>
            <a:r>
              <a:rPr lang="fr-FR" dirty="0"/>
              <a:t> </a:t>
            </a:r>
            <a:r>
              <a:rPr lang="fr-FR" dirty="0" err="1"/>
              <a:t>risus</a:t>
            </a:r>
            <a:r>
              <a:rPr lang="fr-FR" dirty="0"/>
              <a:t> et, </a:t>
            </a:r>
            <a:r>
              <a:rPr lang="fr-FR" dirty="0" err="1"/>
              <a:t>tincidunt</a:t>
            </a:r>
            <a:r>
              <a:rPr lang="fr-FR" dirty="0"/>
              <a:t> </a:t>
            </a:r>
            <a:r>
              <a:rPr lang="fr-FR" dirty="0" err="1"/>
              <a:t>mauris</a:t>
            </a:r>
            <a:r>
              <a:rPr lang="fr-FR" dirty="0"/>
              <a:t>. </a:t>
            </a:r>
            <a:r>
              <a:rPr lang="fr-FR" dirty="0" err="1"/>
              <a:t>Orci</a:t>
            </a:r>
            <a:r>
              <a:rPr lang="fr-FR" dirty="0"/>
              <a:t> </a:t>
            </a:r>
            <a:r>
              <a:rPr lang="fr-FR" dirty="0" err="1"/>
              <a:t>varius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Fusce</a:t>
            </a:r>
            <a:r>
              <a:rPr lang="fr-FR" dirty="0"/>
              <a:t> </a:t>
            </a:r>
            <a:r>
              <a:rPr lang="fr-FR" dirty="0" err="1"/>
              <a:t>sem</a:t>
            </a:r>
            <a:endParaRPr lang="fr-FR" dirty="0"/>
          </a:p>
          <a:p>
            <a:pPr lvl="0"/>
            <a:r>
              <a:rPr lang="fr-FR" dirty="0" err="1"/>
              <a:t>metus</a:t>
            </a:r>
            <a:r>
              <a:rPr lang="fr-FR" dirty="0"/>
              <a:t>, porta at ipsum et, </a:t>
            </a:r>
            <a:r>
              <a:rPr lang="fr-FR" dirty="0" err="1"/>
              <a:t>convallis</a:t>
            </a:r>
            <a:r>
              <a:rPr lang="fr-FR" dirty="0"/>
              <a:t> </a:t>
            </a:r>
            <a:r>
              <a:rPr lang="fr-FR" dirty="0" err="1"/>
              <a:t>laoreet</a:t>
            </a:r>
            <a:r>
              <a:rPr lang="fr-FR" dirty="0"/>
              <a:t> </a:t>
            </a:r>
            <a:r>
              <a:rPr lang="fr-FR" dirty="0" err="1"/>
              <a:t>tortor</a:t>
            </a:r>
            <a:r>
              <a:rPr lang="fr-FR" dirty="0"/>
              <a:t>. Nam </a:t>
            </a:r>
            <a:r>
              <a:rPr lang="fr-FR" dirty="0" err="1"/>
              <a:t>sit</a:t>
            </a:r>
            <a:r>
              <a:rPr lang="fr-FR" dirty="0"/>
              <a:t> </a:t>
            </a:r>
            <a:r>
              <a:rPr lang="fr-FR" dirty="0" err="1"/>
              <a:t>amet</a:t>
            </a:r>
            <a:r>
              <a:rPr lang="fr-FR" dirty="0"/>
              <a:t> </a:t>
            </a:r>
            <a:r>
              <a:rPr lang="fr-FR" dirty="0" err="1"/>
              <a:t>tortor</a:t>
            </a:r>
            <a:r>
              <a:rPr lang="fr-FR" dirty="0"/>
              <a:t> </a:t>
            </a:r>
            <a:r>
              <a:rPr lang="fr-FR" dirty="0" err="1"/>
              <a:t>eleifend</a:t>
            </a:r>
            <a:r>
              <a:rPr lang="fr-FR" dirty="0"/>
              <a:t>, </a:t>
            </a:r>
            <a:r>
              <a:rPr lang="fr-FR" dirty="0" err="1"/>
              <a:t>vestibulum</a:t>
            </a:r>
            <a:r>
              <a:rPr lang="fr-FR" dirty="0"/>
              <a:t> </a:t>
            </a:r>
            <a:r>
              <a:rPr lang="fr-FR" dirty="0" err="1"/>
              <a:t>augue</a:t>
            </a:r>
            <a:r>
              <a:rPr lang="fr-FR" dirty="0"/>
              <a:t> eu, pulvinar </a:t>
            </a:r>
            <a:r>
              <a:rPr lang="fr-FR" dirty="0" err="1"/>
              <a:t>lectus</a:t>
            </a:r>
            <a:r>
              <a:rPr lang="fr-FR" dirty="0"/>
              <a:t>. Sed commodo </a:t>
            </a:r>
            <a:r>
              <a:rPr lang="fr-FR" dirty="0" err="1"/>
              <a:t>vel</a:t>
            </a:r>
            <a:r>
              <a:rPr lang="fr-FR" dirty="0"/>
              <a:t> </a:t>
            </a:r>
            <a:r>
              <a:rPr lang="fr-FR" dirty="0" err="1"/>
              <a:t>urna</a:t>
            </a:r>
            <a:r>
              <a:rPr lang="fr-FR" dirty="0"/>
              <a:t> in </a:t>
            </a:r>
            <a:r>
              <a:rPr lang="fr-FR" dirty="0" err="1"/>
              <a:t>suscipit</a:t>
            </a:r>
            <a:r>
              <a:rPr lang="fr-FR" dirty="0"/>
              <a:t>. </a:t>
            </a:r>
          </a:p>
        </p:txBody>
      </p:sp>
    </p:spTree>
    <p:extLst>
      <p:ext uri="{BB962C8B-B14F-4D97-AF65-F5344CB8AC3E}">
        <p14:creationId xmlns:p14="http://schemas.microsoft.com/office/powerpoint/2010/main" val="3008828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u standard_3-2">
    <p:spTree>
      <p:nvGrpSpPr>
        <p:cNvPr id="1" name=""/>
        <p:cNvGrpSpPr/>
        <p:nvPr/>
      </p:nvGrpSpPr>
      <p:grpSpPr>
        <a:xfrm>
          <a:off x="0" y="0"/>
          <a:ext cx="0" cy="0"/>
          <a:chOff x="0" y="0"/>
          <a:chExt cx="0" cy="0"/>
        </a:xfrm>
      </p:grpSpPr>
      <p:sp>
        <p:nvSpPr>
          <p:cNvPr id="22" name="Triangle isocèle 21">
            <a:extLst>
              <a:ext uri="{FF2B5EF4-FFF2-40B4-BE49-F238E27FC236}">
                <a16:creationId xmlns:a16="http://schemas.microsoft.com/office/drawing/2014/main" id="{F62E3C66-C4B4-4D49-A7D5-F51A05EFCA32}"/>
              </a:ext>
            </a:extLst>
          </p:cNvPr>
          <p:cNvSpPr/>
          <p:nvPr userDrawn="1"/>
        </p:nvSpPr>
        <p:spPr>
          <a:xfrm>
            <a:off x="0" y="0"/>
            <a:ext cx="4572000" cy="6858000"/>
          </a:xfrm>
          <a:prstGeom prst="triangle">
            <a:avLst>
              <a:gd name="adj" fmla="val 0"/>
            </a:avLst>
          </a:prstGeom>
          <a:solidFill>
            <a:srgbClr val="D7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9">
            <a:extLst>
              <a:ext uri="{FF2B5EF4-FFF2-40B4-BE49-F238E27FC236}">
                <a16:creationId xmlns:a16="http://schemas.microsoft.com/office/drawing/2014/main" id="{B954716F-0623-49DA-A16E-23DCBD9E7D07}"/>
              </a:ext>
            </a:extLst>
          </p:cNvPr>
          <p:cNvSpPr>
            <a:spLocks noGrp="1"/>
          </p:cNvSpPr>
          <p:nvPr>
            <p:ph type="body" sz="quarter" idx="10" hasCustomPrompt="1"/>
          </p:nvPr>
        </p:nvSpPr>
        <p:spPr>
          <a:xfrm>
            <a:off x="1181454" y="700594"/>
            <a:ext cx="5210175" cy="701675"/>
          </a:xfrm>
          <a:prstGeom prst="rect">
            <a:avLst/>
          </a:prstGeom>
        </p:spPr>
        <p:txBody>
          <a:bodyPr>
            <a:normAutofit/>
          </a:bodyPr>
          <a:lstStyle>
            <a:lvl1pPr>
              <a:defRPr sz="2400" b="0">
                <a:latin typeface="Jaroslav Bold" panose="02000503000000090004" pitchFamily="50" charset="0"/>
              </a:defRPr>
            </a:lvl1pPr>
          </a:lstStyle>
          <a:p>
            <a:pPr lvl="0"/>
            <a:r>
              <a:rPr lang="fr-FR" dirty="0"/>
              <a:t>Titre</a:t>
            </a:r>
          </a:p>
        </p:txBody>
      </p:sp>
      <p:pic>
        <p:nvPicPr>
          <p:cNvPr id="15" name="Graphique 14">
            <a:extLst>
              <a:ext uri="{FF2B5EF4-FFF2-40B4-BE49-F238E27FC236}">
                <a16:creationId xmlns:a16="http://schemas.microsoft.com/office/drawing/2014/main" id="{C8FC1AFC-8AFF-4969-B26F-AE1448E53C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8487" y="848197"/>
            <a:ext cx="291100" cy="160105"/>
          </a:xfrm>
          <a:prstGeom prst="rect">
            <a:avLst/>
          </a:prstGeom>
        </p:spPr>
      </p:pic>
      <p:sp>
        <p:nvSpPr>
          <p:cNvPr id="6" name="Espace réservé du texte 2">
            <a:extLst>
              <a:ext uri="{FF2B5EF4-FFF2-40B4-BE49-F238E27FC236}">
                <a16:creationId xmlns:a16="http://schemas.microsoft.com/office/drawing/2014/main" id="{D937706B-1C95-46D0-B7D9-53977614010C}"/>
              </a:ext>
            </a:extLst>
          </p:cNvPr>
          <p:cNvSpPr>
            <a:spLocks noGrp="1"/>
          </p:cNvSpPr>
          <p:nvPr>
            <p:ph type="body" sz="quarter" idx="11"/>
          </p:nvPr>
        </p:nvSpPr>
        <p:spPr>
          <a:xfrm>
            <a:off x="3057136" y="2243138"/>
            <a:ext cx="7740650" cy="3914775"/>
          </a:xfrm>
          <a:prstGeom prst="rect">
            <a:avLst/>
          </a:prstGeom>
        </p:spPr>
        <p:txBody>
          <a:bodyPr/>
          <a:lstStyle>
            <a:lvl1pPr marL="342900" indent="-342900">
              <a:buClr>
                <a:srgbClr val="1DACD5"/>
              </a:buClr>
              <a:buFont typeface="Wingdings" panose="05000000000000000000" pitchFamily="2" charset="2"/>
              <a:buChar char="§"/>
              <a:defRPr sz="2500" b="0" i="0" baseline="0">
                <a:latin typeface="Jaroslav Medium" panose="02000503000000090004" pitchFamily="50" charset="0"/>
              </a:defRPr>
            </a:lvl1pPr>
            <a:lvl2pPr marL="685800" indent="-228600">
              <a:buClrTx/>
              <a:buFont typeface="Arial" panose="020B0604020202020204" pitchFamily="34" charset="0"/>
              <a:buChar char="•"/>
              <a:defRPr sz="2200">
                <a:latin typeface="HelveticaNeueLT Com 55 Roman" panose="020B0604020202020204" pitchFamily="34" charset="0"/>
              </a:defRPr>
            </a:lvl2pPr>
            <a:lvl3pPr marL="1143000" indent="-228600">
              <a:buClrTx/>
              <a:buFont typeface="Arial" panose="020B0604020202020204" pitchFamily="34" charset="0"/>
              <a:buChar char="•"/>
              <a:defRPr>
                <a:latin typeface="HelveticaNeueLT Com 55 Roman" panose="020B0604020202020204" pitchFamily="34" charset="0"/>
              </a:defRPr>
            </a:lvl3pPr>
            <a:lvl4pPr marL="1600200" indent="-228600">
              <a:buClrTx/>
              <a:buFont typeface="Arial" panose="020B0604020202020204" pitchFamily="34" charset="0"/>
              <a:buChar char="•"/>
              <a:defRPr>
                <a:latin typeface="HelveticaNeueLT Com 55 Roman" panose="020B0604020202020204" pitchFamily="34" charset="0"/>
              </a:defRPr>
            </a:lvl4pPr>
            <a:lvl5pPr marL="2057400" indent="-228600">
              <a:buClrTx/>
              <a:buFont typeface="Arial" panose="020B0604020202020204" pitchFamily="34" charset="0"/>
              <a:buChar char="•"/>
              <a:defRPr>
                <a:latin typeface="HelveticaNeueLT Com 55 Roman"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955380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EBD1B427-3BE5-446E-83E7-EB9526D6A29C}"/>
              </a:ext>
            </a:extLst>
          </p:cNvPr>
          <p:cNvSpPr>
            <a:spLocks noGrp="1"/>
          </p:cNvSpPr>
          <p:nvPr>
            <p:ph type="body" sz="quarter" idx="13"/>
          </p:nvPr>
        </p:nvSpPr>
        <p:spPr>
          <a:xfrm>
            <a:off x="1387138" y="3016760"/>
            <a:ext cx="9144000" cy="979055"/>
          </a:xfrm>
          <a:prstGeom prst="rect">
            <a:avLst/>
          </a:prstGeom>
        </p:spPr>
        <p:txBody>
          <a:bodyPr>
            <a:normAutofit/>
          </a:bodyPr>
          <a:lstStyle>
            <a:lvl1pPr algn="ctr">
              <a:defRPr sz="2800" b="0">
                <a:latin typeface="Jaroslav Medium" panose="02000503000000090004" pitchFamily="50" charset="0"/>
              </a:defRPr>
            </a:lvl1pPr>
            <a:lvl5pPr marL="1828800" indent="0">
              <a:buNone/>
              <a:defRPr/>
            </a:lvl5pPr>
          </a:lstStyle>
          <a:p>
            <a:pPr lvl="0"/>
            <a:r>
              <a:rPr lang="fr-FR"/>
              <a:t>Cliquez pour modifier les styles du texte du masque</a:t>
            </a:r>
          </a:p>
        </p:txBody>
      </p:sp>
      <p:pic>
        <p:nvPicPr>
          <p:cNvPr id="5" name="Image 4" descr="Une image contenant texte&#10;&#10;Description générée automatiquement">
            <a:extLst>
              <a:ext uri="{FF2B5EF4-FFF2-40B4-BE49-F238E27FC236}">
                <a16:creationId xmlns:a16="http://schemas.microsoft.com/office/drawing/2014/main" id="{B1683AAE-71E0-4CED-A9C6-41D902E805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7863" y="5196254"/>
            <a:ext cx="1700918" cy="1352504"/>
          </a:xfrm>
          <a:prstGeom prst="rect">
            <a:avLst/>
          </a:prstGeom>
        </p:spPr>
      </p:pic>
      <p:pic>
        <p:nvPicPr>
          <p:cNvPr id="3" name="Image 2">
            <a:extLst>
              <a:ext uri="{FF2B5EF4-FFF2-40B4-BE49-F238E27FC236}">
                <a16:creationId xmlns:a16="http://schemas.microsoft.com/office/drawing/2014/main" id="{403B4442-5579-48B0-8F7B-97CEE369B4C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8999" b="12542"/>
          <a:stretch/>
        </p:blipFill>
        <p:spPr>
          <a:xfrm rot="10800000">
            <a:off x="9570236" y="0"/>
            <a:ext cx="2621764" cy="2120114"/>
          </a:xfrm>
          <a:prstGeom prst="rect">
            <a:avLst/>
          </a:prstGeom>
        </p:spPr>
      </p:pic>
      <p:sp>
        <p:nvSpPr>
          <p:cNvPr id="15" name="Espace réservé du texte 5">
            <a:extLst>
              <a:ext uri="{FF2B5EF4-FFF2-40B4-BE49-F238E27FC236}">
                <a16:creationId xmlns:a16="http://schemas.microsoft.com/office/drawing/2014/main" id="{A812ED74-E7F1-4115-A2F2-5C9C6A773FCA}"/>
              </a:ext>
            </a:extLst>
          </p:cNvPr>
          <p:cNvSpPr>
            <a:spLocks noGrp="1"/>
          </p:cNvSpPr>
          <p:nvPr>
            <p:ph type="body" sz="quarter" idx="15" hasCustomPrompt="1"/>
          </p:nvPr>
        </p:nvSpPr>
        <p:spPr>
          <a:xfrm>
            <a:off x="385188" y="6348045"/>
            <a:ext cx="3562350" cy="504049"/>
          </a:xfrm>
          <a:prstGeom prst="rect">
            <a:avLst/>
          </a:prstGeom>
        </p:spPr>
        <p:txBody>
          <a:bodyPr>
            <a:normAutofit/>
          </a:bodyPr>
          <a:lstStyle>
            <a:lvl1pPr>
              <a:defRPr sz="1200" b="0">
                <a:solidFill>
                  <a:schemeClr val="tx1"/>
                </a:solidFill>
                <a:latin typeface="HelveticaNeueLT Com 65 Md" panose="020B0604020202020204" pitchFamily="34" charset="0"/>
              </a:defRPr>
            </a:lvl1pPr>
          </a:lstStyle>
          <a:p>
            <a:pPr lvl="0"/>
            <a:fld id="{B8043716-AC17-4195-A856-5C45BA8572B2}" type="datetime2">
              <a:rPr lang="fr-FR" smtClean="0"/>
              <a:t>mardi 25 janvier 2022</a:t>
            </a:fld>
            <a:endParaRPr lang="fr-FR" dirty="0"/>
          </a:p>
        </p:txBody>
      </p:sp>
      <p:sp>
        <p:nvSpPr>
          <p:cNvPr id="10" name="Espace réservé du texte 9">
            <a:extLst>
              <a:ext uri="{FF2B5EF4-FFF2-40B4-BE49-F238E27FC236}">
                <a16:creationId xmlns:a16="http://schemas.microsoft.com/office/drawing/2014/main" id="{11370AB6-1AD6-4872-A104-0936D7D883CB}"/>
              </a:ext>
            </a:extLst>
          </p:cNvPr>
          <p:cNvSpPr>
            <a:spLocks noGrp="1"/>
          </p:cNvSpPr>
          <p:nvPr>
            <p:ph type="body" sz="quarter" idx="14"/>
          </p:nvPr>
        </p:nvSpPr>
        <p:spPr>
          <a:xfrm>
            <a:off x="1387137" y="1062038"/>
            <a:ext cx="9143999" cy="1699450"/>
          </a:xfrm>
          <a:prstGeom prst="rect">
            <a:avLst/>
          </a:prstGeom>
        </p:spPr>
        <p:txBody>
          <a:bodyPr/>
          <a:lstStyle>
            <a:lvl1pPr algn="ctr">
              <a:defRPr sz="4800">
                <a:solidFill>
                  <a:schemeClr val="tx1"/>
                </a:solidFill>
                <a:latin typeface="Jaroslav Bold" panose="02000503000000090004" pitchFamily="50" charset="0"/>
              </a:defRPr>
            </a:lvl1pPr>
          </a:lstStyle>
          <a:p>
            <a:pPr lvl="0"/>
            <a:r>
              <a:rPr lang="fr-FR"/>
              <a:t>Cliquez pour modifier les styles du texte du masque</a:t>
            </a:r>
          </a:p>
        </p:txBody>
      </p:sp>
      <p:pic>
        <p:nvPicPr>
          <p:cNvPr id="4" name="Image 3">
            <a:extLst>
              <a:ext uri="{FF2B5EF4-FFF2-40B4-BE49-F238E27FC236}">
                <a16:creationId xmlns:a16="http://schemas.microsoft.com/office/drawing/2014/main" id="{B9AEF21F-F461-A9D5-1D7D-FDD1AC8F30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37271" y="5196254"/>
            <a:ext cx="1157003" cy="1400810"/>
          </a:xfrm>
          <a:prstGeom prst="rect">
            <a:avLst/>
          </a:prstGeom>
        </p:spPr>
      </p:pic>
    </p:spTree>
    <p:extLst>
      <p:ext uri="{BB962C8B-B14F-4D97-AF65-F5344CB8AC3E}">
        <p14:creationId xmlns:p14="http://schemas.microsoft.com/office/powerpoint/2010/main" val="41821060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estion">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0A0EC8D-3FC3-4FCB-93F2-4307654BBC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2699"/>
          <a:stretch/>
        </p:blipFill>
        <p:spPr>
          <a:xfrm>
            <a:off x="0" y="2775859"/>
            <a:ext cx="1949935" cy="2897337"/>
          </a:xfrm>
          <a:prstGeom prst="rect">
            <a:avLst/>
          </a:prstGeom>
        </p:spPr>
      </p:pic>
      <p:pic>
        <p:nvPicPr>
          <p:cNvPr id="4" name="Image 3">
            <a:extLst>
              <a:ext uri="{FF2B5EF4-FFF2-40B4-BE49-F238E27FC236}">
                <a16:creationId xmlns:a16="http://schemas.microsoft.com/office/drawing/2014/main" id="{D9E6D620-2B52-414F-81EE-2426288320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8999" b="12542"/>
          <a:stretch/>
        </p:blipFill>
        <p:spPr>
          <a:xfrm rot="10800000">
            <a:off x="9570236" y="0"/>
            <a:ext cx="2621764" cy="2120114"/>
          </a:xfrm>
          <a:prstGeom prst="rect">
            <a:avLst/>
          </a:prstGeom>
        </p:spPr>
      </p:pic>
      <p:sp>
        <p:nvSpPr>
          <p:cNvPr id="6" name="Espace réservé du texte 9">
            <a:extLst>
              <a:ext uri="{FF2B5EF4-FFF2-40B4-BE49-F238E27FC236}">
                <a16:creationId xmlns:a16="http://schemas.microsoft.com/office/drawing/2014/main" id="{B3687F47-47A3-4750-B691-94D8DE61F5F7}"/>
              </a:ext>
            </a:extLst>
          </p:cNvPr>
          <p:cNvSpPr>
            <a:spLocks noGrp="1"/>
          </p:cNvSpPr>
          <p:nvPr>
            <p:ph type="body" sz="quarter" idx="10"/>
          </p:nvPr>
        </p:nvSpPr>
        <p:spPr>
          <a:xfrm>
            <a:off x="3393831" y="2620175"/>
            <a:ext cx="7587761" cy="3384971"/>
          </a:xfrm>
          <a:prstGeom prst="rect">
            <a:avLst/>
          </a:prstGeom>
        </p:spPr>
        <p:txBody>
          <a:bodyPr>
            <a:normAutofit/>
          </a:bodyPr>
          <a:lstStyle>
            <a:lvl1pPr marL="571500" indent="-571500" algn="l">
              <a:buSzPct val="80000"/>
              <a:buFontTx/>
              <a:buBlip>
                <a:blip r:embed="rId4">
                  <a:extLst>
                    <a:ext uri="{96DAC541-7B7A-43D3-8B79-37D633B846F1}">
                      <asvg:svgBlip xmlns:asvg="http://schemas.microsoft.com/office/drawing/2016/SVG/main" r:embed="rId5"/>
                    </a:ext>
                  </a:extLst>
                </a:blip>
              </a:buBlip>
              <a:defRPr sz="3000" b="0" baseline="0">
                <a:solidFill>
                  <a:srgbClr val="1DACD5"/>
                </a:solidFill>
                <a:latin typeface="Jaroslav Medium" panose="02000503000000090004" pitchFamily="50" charset="0"/>
              </a:defRPr>
            </a:lvl1pPr>
          </a:lstStyle>
          <a:p>
            <a:pPr lvl="0"/>
            <a:r>
              <a:rPr lang="fr-FR"/>
              <a:t>Cliquez pour modifier les styles du texte du masque</a:t>
            </a:r>
          </a:p>
        </p:txBody>
      </p:sp>
      <p:sp>
        <p:nvSpPr>
          <p:cNvPr id="7" name="Espace réservé du texte 6">
            <a:extLst>
              <a:ext uri="{FF2B5EF4-FFF2-40B4-BE49-F238E27FC236}">
                <a16:creationId xmlns:a16="http://schemas.microsoft.com/office/drawing/2014/main" id="{D32B8D1B-CD7F-4D01-8546-AA40D79FEF78}"/>
              </a:ext>
            </a:extLst>
          </p:cNvPr>
          <p:cNvSpPr>
            <a:spLocks noGrp="1"/>
          </p:cNvSpPr>
          <p:nvPr>
            <p:ph type="body" sz="quarter" idx="11" hasCustomPrompt="1"/>
          </p:nvPr>
        </p:nvSpPr>
        <p:spPr>
          <a:xfrm>
            <a:off x="2030413" y="1828800"/>
            <a:ext cx="8950569" cy="668338"/>
          </a:xfrm>
          <a:prstGeom prst="rect">
            <a:avLst/>
          </a:prstGeom>
        </p:spPr>
        <p:txBody>
          <a:bodyPr/>
          <a:lstStyle>
            <a:lvl1pPr>
              <a:defRPr sz="3000" baseline="0">
                <a:latin typeface="Jaroslav Bold" panose="02000503000000090004" pitchFamily="50" charset="0"/>
              </a:defRPr>
            </a:lvl1pPr>
          </a:lstStyle>
          <a:p>
            <a:pPr lvl="0"/>
            <a:r>
              <a:rPr lang="fr-FR" dirty="0"/>
              <a:t>Question ou problématique</a:t>
            </a:r>
          </a:p>
        </p:txBody>
      </p:sp>
    </p:spTree>
    <p:extLst>
      <p:ext uri="{BB962C8B-B14F-4D97-AF65-F5344CB8AC3E}">
        <p14:creationId xmlns:p14="http://schemas.microsoft.com/office/powerpoint/2010/main" val="2545038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iffres clés ">
    <p:spTree>
      <p:nvGrpSpPr>
        <p:cNvPr id="1" name=""/>
        <p:cNvGrpSpPr/>
        <p:nvPr/>
      </p:nvGrpSpPr>
      <p:grpSpPr>
        <a:xfrm>
          <a:off x="0" y="0"/>
          <a:ext cx="0" cy="0"/>
          <a:chOff x="0" y="0"/>
          <a:chExt cx="0" cy="0"/>
        </a:xfrm>
      </p:grpSpPr>
      <p:sp>
        <p:nvSpPr>
          <p:cNvPr id="4" name="Espace réservé du texte 9">
            <a:extLst>
              <a:ext uri="{FF2B5EF4-FFF2-40B4-BE49-F238E27FC236}">
                <a16:creationId xmlns:a16="http://schemas.microsoft.com/office/drawing/2014/main" id="{4F16E823-2C31-4860-B619-4F442FA1A798}"/>
              </a:ext>
            </a:extLst>
          </p:cNvPr>
          <p:cNvSpPr>
            <a:spLocks noGrp="1"/>
          </p:cNvSpPr>
          <p:nvPr>
            <p:ph type="body" sz="quarter" idx="10" hasCustomPrompt="1"/>
          </p:nvPr>
        </p:nvSpPr>
        <p:spPr>
          <a:xfrm>
            <a:off x="1181454" y="700594"/>
            <a:ext cx="5210175" cy="701675"/>
          </a:xfrm>
          <a:prstGeom prst="rect">
            <a:avLst/>
          </a:prstGeom>
        </p:spPr>
        <p:txBody>
          <a:bodyPr>
            <a:normAutofit/>
          </a:bodyPr>
          <a:lstStyle>
            <a:lvl1pPr>
              <a:defRPr sz="2400" b="0">
                <a:latin typeface="Jaroslav Bold" panose="02000503000000090004" pitchFamily="50" charset="0"/>
              </a:defRPr>
            </a:lvl1pPr>
          </a:lstStyle>
          <a:p>
            <a:pPr lvl="0"/>
            <a:r>
              <a:rPr lang="fr-FR" dirty="0"/>
              <a:t>Titre</a:t>
            </a:r>
          </a:p>
        </p:txBody>
      </p:sp>
      <p:sp>
        <p:nvSpPr>
          <p:cNvPr id="5" name="Rectangle 4">
            <a:extLst>
              <a:ext uri="{FF2B5EF4-FFF2-40B4-BE49-F238E27FC236}">
                <a16:creationId xmlns:a16="http://schemas.microsoft.com/office/drawing/2014/main" id="{3E00A971-F6A9-4B5B-861C-C1487A988A61}"/>
              </a:ext>
            </a:extLst>
          </p:cNvPr>
          <p:cNvSpPr/>
          <p:nvPr userDrawn="1"/>
        </p:nvSpPr>
        <p:spPr>
          <a:xfrm>
            <a:off x="9041145" y="1"/>
            <a:ext cx="3150855" cy="6858000"/>
          </a:xfrm>
          <a:prstGeom prst="rect">
            <a:avLst/>
          </a:prstGeom>
          <a:solidFill>
            <a:srgbClr val="FFF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10">
            <a:extLst>
              <a:ext uri="{FF2B5EF4-FFF2-40B4-BE49-F238E27FC236}">
                <a16:creationId xmlns:a16="http://schemas.microsoft.com/office/drawing/2014/main" id="{458A2586-8D9C-4605-AC62-AD1CB79DBFC6}"/>
              </a:ext>
            </a:extLst>
          </p:cNvPr>
          <p:cNvSpPr>
            <a:spLocks noGrp="1"/>
          </p:cNvSpPr>
          <p:nvPr>
            <p:ph type="body" sz="quarter" idx="11" hasCustomPrompt="1"/>
          </p:nvPr>
        </p:nvSpPr>
        <p:spPr>
          <a:xfrm>
            <a:off x="10431463" y="1722438"/>
            <a:ext cx="1527175" cy="576262"/>
          </a:xfrm>
          <a:prstGeom prst="rect">
            <a:avLst/>
          </a:prstGeom>
        </p:spPr>
        <p:txBody>
          <a:bodyPr>
            <a:normAutofit/>
          </a:bodyPr>
          <a:lstStyle>
            <a:lvl1pPr>
              <a:defRPr sz="1600" b="0">
                <a:latin typeface="HelveticaNeueLT Com 65 Md" panose="020B0604020202020204" pitchFamily="34" charset="0"/>
              </a:defRPr>
            </a:lvl1pPr>
          </a:lstStyle>
          <a:p>
            <a:pPr lvl="0"/>
            <a:r>
              <a:rPr lang="fr-FR" dirty="0"/>
              <a:t>Chiffre clés</a:t>
            </a:r>
          </a:p>
        </p:txBody>
      </p:sp>
      <p:sp>
        <p:nvSpPr>
          <p:cNvPr id="12" name="Espace réservé du texte 10">
            <a:extLst>
              <a:ext uri="{FF2B5EF4-FFF2-40B4-BE49-F238E27FC236}">
                <a16:creationId xmlns:a16="http://schemas.microsoft.com/office/drawing/2014/main" id="{733311EE-A330-4CE3-BD96-E6C3325C13C6}"/>
              </a:ext>
            </a:extLst>
          </p:cNvPr>
          <p:cNvSpPr>
            <a:spLocks noGrp="1"/>
          </p:cNvSpPr>
          <p:nvPr>
            <p:ph type="body" sz="quarter" idx="12" hasCustomPrompt="1"/>
          </p:nvPr>
        </p:nvSpPr>
        <p:spPr>
          <a:xfrm>
            <a:off x="10431463" y="2766962"/>
            <a:ext cx="1527175" cy="576262"/>
          </a:xfrm>
          <a:prstGeom prst="rect">
            <a:avLst/>
          </a:prstGeom>
        </p:spPr>
        <p:txBody>
          <a:bodyPr>
            <a:normAutofit/>
          </a:bodyPr>
          <a:lstStyle>
            <a:lvl1pPr>
              <a:defRPr sz="1600" b="0">
                <a:latin typeface="HelveticaNeueLT Com 65 Md" panose="020B0604020202020204" pitchFamily="34" charset="0"/>
              </a:defRPr>
            </a:lvl1pPr>
          </a:lstStyle>
          <a:p>
            <a:pPr lvl="0"/>
            <a:r>
              <a:rPr lang="fr-FR" dirty="0"/>
              <a:t>Chiffre clés</a:t>
            </a:r>
          </a:p>
        </p:txBody>
      </p:sp>
      <p:sp>
        <p:nvSpPr>
          <p:cNvPr id="13" name="Espace réservé du texte 10">
            <a:extLst>
              <a:ext uri="{FF2B5EF4-FFF2-40B4-BE49-F238E27FC236}">
                <a16:creationId xmlns:a16="http://schemas.microsoft.com/office/drawing/2014/main" id="{FFE4AD4E-906C-4640-9D6E-6A82A512943E}"/>
              </a:ext>
            </a:extLst>
          </p:cNvPr>
          <p:cNvSpPr>
            <a:spLocks noGrp="1"/>
          </p:cNvSpPr>
          <p:nvPr>
            <p:ph type="body" sz="quarter" idx="13" hasCustomPrompt="1"/>
          </p:nvPr>
        </p:nvSpPr>
        <p:spPr>
          <a:xfrm>
            <a:off x="10431462" y="3811486"/>
            <a:ext cx="1527175" cy="576262"/>
          </a:xfrm>
          <a:prstGeom prst="rect">
            <a:avLst/>
          </a:prstGeom>
        </p:spPr>
        <p:txBody>
          <a:bodyPr>
            <a:normAutofit/>
          </a:bodyPr>
          <a:lstStyle>
            <a:lvl1pPr>
              <a:defRPr sz="1600" b="0">
                <a:latin typeface="HelveticaNeueLT Com 65 Md" panose="020B0604020202020204" pitchFamily="34" charset="0"/>
              </a:defRPr>
            </a:lvl1pPr>
          </a:lstStyle>
          <a:p>
            <a:pPr lvl="0"/>
            <a:r>
              <a:rPr lang="fr-FR" dirty="0"/>
              <a:t>Chiffre clés</a:t>
            </a:r>
          </a:p>
        </p:txBody>
      </p:sp>
      <p:sp>
        <p:nvSpPr>
          <p:cNvPr id="15" name="Espace réservé du texte 10">
            <a:extLst>
              <a:ext uri="{FF2B5EF4-FFF2-40B4-BE49-F238E27FC236}">
                <a16:creationId xmlns:a16="http://schemas.microsoft.com/office/drawing/2014/main" id="{543FCBBA-9D1C-41A9-8DED-BA41418F7584}"/>
              </a:ext>
            </a:extLst>
          </p:cNvPr>
          <p:cNvSpPr>
            <a:spLocks noGrp="1"/>
          </p:cNvSpPr>
          <p:nvPr>
            <p:ph type="body" sz="quarter" idx="15" hasCustomPrompt="1"/>
          </p:nvPr>
        </p:nvSpPr>
        <p:spPr>
          <a:xfrm>
            <a:off x="10431461" y="4856011"/>
            <a:ext cx="1527175" cy="576262"/>
          </a:xfrm>
          <a:prstGeom prst="rect">
            <a:avLst/>
          </a:prstGeom>
        </p:spPr>
        <p:txBody>
          <a:bodyPr>
            <a:normAutofit/>
          </a:bodyPr>
          <a:lstStyle>
            <a:lvl1pPr>
              <a:defRPr sz="1600" b="0">
                <a:latin typeface="HelveticaNeueLT Com 65 Md" panose="020B0604020202020204" pitchFamily="34" charset="0"/>
              </a:defRPr>
            </a:lvl1pPr>
          </a:lstStyle>
          <a:p>
            <a:pPr lvl="0"/>
            <a:r>
              <a:rPr lang="fr-FR" dirty="0"/>
              <a:t>Chiffre clés</a:t>
            </a:r>
          </a:p>
        </p:txBody>
      </p:sp>
      <p:sp>
        <p:nvSpPr>
          <p:cNvPr id="8" name="Espace réservé du texte 2">
            <a:extLst>
              <a:ext uri="{FF2B5EF4-FFF2-40B4-BE49-F238E27FC236}">
                <a16:creationId xmlns:a16="http://schemas.microsoft.com/office/drawing/2014/main" id="{56EC7813-4AEF-4BA4-865E-D66EB47918CC}"/>
              </a:ext>
            </a:extLst>
          </p:cNvPr>
          <p:cNvSpPr>
            <a:spLocks noGrp="1"/>
          </p:cNvSpPr>
          <p:nvPr>
            <p:ph type="body" sz="quarter" idx="16"/>
          </p:nvPr>
        </p:nvSpPr>
        <p:spPr>
          <a:xfrm>
            <a:off x="2113106" y="2243138"/>
            <a:ext cx="6496056" cy="3914775"/>
          </a:xfrm>
          <a:prstGeom prst="rect">
            <a:avLst/>
          </a:prstGeom>
        </p:spPr>
        <p:txBody>
          <a:bodyPr/>
          <a:lstStyle>
            <a:lvl1pPr marL="342900" indent="-342900">
              <a:buClr>
                <a:srgbClr val="1DACD5"/>
              </a:buClr>
              <a:buFont typeface="Wingdings" panose="05000000000000000000" pitchFamily="2" charset="2"/>
              <a:buChar char="§"/>
              <a:defRPr sz="2500" b="0" i="0" baseline="0">
                <a:latin typeface="Jaroslav Medium" panose="02000503000000090004" pitchFamily="50" charset="0"/>
              </a:defRPr>
            </a:lvl1pPr>
            <a:lvl2pPr marL="685800" indent="-228600">
              <a:buClrTx/>
              <a:buFont typeface="Arial" panose="020B0604020202020204" pitchFamily="34" charset="0"/>
              <a:buChar char="•"/>
              <a:defRPr sz="2200">
                <a:latin typeface="HelveticaNeueLT Com 55 Roman" panose="020B0604020202020204" pitchFamily="34" charset="0"/>
              </a:defRPr>
            </a:lvl2pPr>
            <a:lvl3pPr marL="1143000" indent="-228600">
              <a:buClrTx/>
              <a:buFont typeface="Arial" panose="020B0604020202020204" pitchFamily="34" charset="0"/>
              <a:buChar char="•"/>
              <a:defRPr>
                <a:latin typeface="HelveticaNeueLT Com 55 Roman" panose="020B0604020202020204" pitchFamily="34" charset="0"/>
              </a:defRPr>
            </a:lvl3pPr>
            <a:lvl4pPr marL="1600200" indent="-228600">
              <a:buClrTx/>
              <a:buFont typeface="Arial" panose="020B0604020202020204" pitchFamily="34" charset="0"/>
              <a:buChar char="•"/>
              <a:defRPr>
                <a:latin typeface="HelveticaNeueLT Com 55 Roman" panose="020B0604020202020204" pitchFamily="34" charset="0"/>
              </a:defRPr>
            </a:lvl4pPr>
            <a:lvl5pPr marL="2057400" indent="-228600">
              <a:buClrTx/>
              <a:buFont typeface="Arial" panose="020B0604020202020204" pitchFamily="34" charset="0"/>
              <a:buChar char="•"/>
              <a:defRPr>
                <a:latin typeface="HelveticaNeueLT Com 55 Roman"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556572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03B4442-5579-48B0-8F7B-97CEE369B4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999" b="12542"/>
          <a:stretch/>
        </p:blipFill>
        <p:spPr>
          <a:xfrm rot="10800000">
            <a:off x="9570236" y="0"/>
            <a:ext cx="2621764" cy="2120114"/>
          </a:xfrm>
          <a:prstGeom prst="rect">
            <a:avLst/>
          </a:prstGeom>
        </p:spPr>
      </p:pic>
      <p:sp>
        <p:nvSpPr>
          <p:cNvPr id="10" name="Espace réservé du texte 9">
            <a:extLst>
              <a:ext uri="{FF2B5EF4-FFF2-40B4-BE49-F238E27FC236}">
                <a16:creationId xmlns:a16="http://schemas.microsoft.com/office/drawing/2014/main" id="{11370AB6-1AD6-4872-A104-0936D7D883CB}"/>
              </a:ext>
            </a:extLst>
          </p:cNvPr>
          <p:cNvSpPr>
            <a:spLocks noGrp="1"/>
          </p:cNvSpPr>
          <p:nvPr>
            <p:ph type="body" sz="quarter" idx="14"/>
          </p:nvPr>
        </p:nvSpPr>
        <p:spPr>
          <a:xfrm>
            <a:off x="1387137" y="2628900"/>
            <a:ext cx="9143999" cy="1459523"/>
          </a:xfrm>
          <a:prstGeom prst="rect">
            <a:avLst/>
          </a:prstGeom>
        </p:spPr>
        <p:txBody>
          <a:bodyPr/>
          <a:lstStyle>
            <a:lvl1pPr algn="ctr">
              <a:defRPr sz="3600">
                <a:solidFill>
                  <a:schemeClr val="tx1"/>
                </a:solidFill>
                <a:latin typeface="Jaroslav Bold" panose="02000503000000090004" pitchFamily="50" charset="0"/>
              </a:defRPr>
            </a:lvl1pPr>
          </a:lstStyle>
          <a:p>
            <a:pPr lvl="0"/>
            <a:r>
              <a:rPr lang="fr-FR"/>
              <a:t>Cliquez pour modifier les styles du texte du masque</a:t>
            </a:r>
          </a:p>
        </p:txBody>
      </p:sp>
      <p:sp>
        <p:nvSpPr>
          <p:cNvPr id="7" name="Espace réservé du texte 16">
            <a:extLst>
              <a:ext uri="{FF2B5EF4-FFF2-40B4-BE49-F238E27FC236}">
                <a16:creationId xmlns:a16="http://schemas.microsoft.com/office/drawing/2014/main" id="{2E982369-5DE7-492D-B668-83ED9A5F571D}"/>
              </a:ext>
            </a:extLst>
          </p:cNvPr>
          <p:cNvSpPr>
            <a:spLocks noGrp="1"/>
          </p:cNvSpPr>
          <p:nvPr>
            <p:ph type="body" sz="quarter" idx="15" hasCustomPrompt="1"/>
          </p:nvPr>
        </p:nvSpPr>
        <p:spPr>
          <a:xfrm>
            <a:off x="7148147" y="5363308"/>
            <a:ext cx="3947502" cy="720972"/>
          </a:xfrm>
          <a:prstGeom prst="rect">
            <a:avLst/>
          </a:prstGeom>
        </p:spPr>
        <p:txBody>
          <a:bodyPr>
            <a:noAutofit/>
          </a:bodyPr>
          <a:lstStyle>
            <a:lvl1pPr marL="0" indent="0">
              <a:spcBef>
                <a:spcPts val="0"/>
              </a:spcBef>
              <a:buFont typeface="Arial" panose="020B0604020202020204" pitchFamily="34" charset="0"/>
              <a:buNone/>
              <a:defRPr sz="1200" b="0">
                <a:solidFill>
                  <a:schemeClr val="tx1"/>
                </a:solidFill>
                <a:latin typeface="HelveticaNeueLT Com 55 Roman" panose="020B0604020202020204" pitchFamily="34" charset="0"/>
              </a:defRPr>
            </a:lvl1pPr>
          </a:lstStyle>
          <a:p>
            <a:pPr lvl="0"/>
            <a:r>
              <a:rPr lang="fr-FR" dirty="0"/>
              <a:t>Cress Bretagne</a:t>
            </a:r>
          </a:p>
          <a:p>
            <a:pPr lvl="0"/>
            <a:r>
              <a:rPr lang="fr-FR" dirty="0"/>
              <a:t>47 avenue des Pays-Bas</a:t>
            </a:r>
          </a:p>
          <a:p>
            <a:pPr lvl="0"/>
            <a:r>
              <a:rPr lang="fr-FR" dirty="0"/>
              <a:t>35200 RENNES</a:t>
            </a:r>
          </a:p>
          <a:p>
            <a:pPr lvl="0"/>
            <a:r>
              <a:rPr lang="fr-FR" dirty="0"/>
              <a:t>07 48 72 51 19</a:t>
            </a:r>
          </a:p>
        </p:txBody>
      </p:sp>
      <p:sp>
        <p:nvSpPr>
          <p:cNvPr id="11" name="Espace réservé du texte 16">
            <a:extLst>
              <a:ext uri="{FF2B5EF4-FFF2-40B4-BE49-F238E27FC236}">
                <a16:creationId xmlns:a16="http://schemas.microsoft.com/office/drawing/2014/main" id="{DFB01237-89A4-460E-BA7C-CE0F0C70DF4A}"/>
              </a:ext>
            </a:extLst>
          </p:cNvPr>
          <p:cNvSpPr>
            <a:spLocks noGrp="1"/>
          </p:cNvSpPr>
          <p:nvPr>
            <p:ph type="body" sz="quarter" idx="16" hasCustomPrompt="1"/>
          </p:nvPr>
        </p:nvSpPr>
        <p:spPr>
          <a:xfrm>
            <a:off x="7148147" y="6066698"/>
            <a:ext cx="3947502" cy="272561"/>
          </a:xfrm>
          <a:prstGeom prst="rect">
            <a:avLst/>
          </a:prstGeom>
        </p:spPr>
        <p:txBody>
          <a:bodyPr>
            <a:noAutofit/>
          </a:bodyPr>
          <a:lstStyle>
            <a:lvl1pPr marL="0" indent="0">
              <a:spcBef>
                <a:spcPts val="0"/>
              </a:spcBef>
              <a:buFont typeface="Arial" panose="020B0604020202020204" pitchFamily="34" charset="0"/>
              <a:buNone/>
              <a:defRPr sz="1200" b="0">
                <a:solidFill>
                  <a:srgbClr val="1DACD5"/>
                </a:solidFill>
                <a:latin typeface="HelveticaNeueLT Com 55 Roman" panose="020B0604020202020204" pitchFamily="34" charset="0"/>
              </a:defRPr>
            </a:lvl1pPr>
          </a:lstStyle>
          <a:p>
            <a:pPr lvl="0"/>
            <a:r>
              <a:rPr lang="fr-FR" dirty="0"/>
              <a:t>cress@cress-bretagne.org</a:t>
            </a:r>
          </a:p>
        </p:txBody>
      </p:sp>
    </p:spTree>
    <p:extLst>
      <p:ext uri="{BB962C8B-B14F-4D97-AF65-F5344CB8AC3E}">
        <p14:creationId xmlns:p14="http://schemas.microsoft.com/office/powerpoint/2010/main" val="1697863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yle 1">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4AA7F488-A5CD-494A-A1D0-C1C6A84678EA}"/>
              </a:ext>
            </a:extLst>
          </p:cNvPr>
          <p:cNvSpPr>
            <a:spLocks noGrp="1"/>
          </p:cNvSpPr>
          <p:nvPr>
            <p:ph type="body" idx="1" hasCustomPrompt="1"/>
          </p:nvPr>
        </p:nvSpPr>
        <p:spPr>
          <a:xfrm>
            <a:off x="6675119" y="5128954"/>
            <a:ext cx="4713317" cy="1179772"/>
          </a:xfrm>
          <a:prstGeom prst="rect">
            <a:avLst/>
          </a:prstGeom>
        </p:spPr>
        <p:txBody>
          <a:bodyPr>
            <a:normAutofit/>
          </a:bodyPr>
          <a:lstStyle>
            <a:lvl1pPr marL="0" indent="0">
              <a:buNone/>
              <a:defRPr sz="1400">
                <a:solidFill>
                  <a:schemeClr val="bg1"/>
                </a:solidFill>
                <a:latin typeface="HelveticaNeueLT Com 65 Md"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Texte </a:t>
            </a:r>
          </a:p>
        </p:txBody>
      </p:sp>
      <p:sp>
        <p:nvSpPr>
          <p:cNvPr id="8" name="Espace réservé du texte 7">
            <a:extLst>
              <a:ext uri="{FF2B5EF4-FFF2-40B4-BE49-F238E27FC236}">
                <a16:creationId xmlns:a16="http://schemas.microsoft.com/office/drawing/2014/main" id="{7F421727-E701-4271-A538-558894CC1923}"/>
              </a:ext>
            </a:extLst>
          </p:cNvPr>
          <p:cNvSpPr>
            <a:spLocks noGrp="1"/>
          </p:cNvSpPr>
          <p:nvPr>
            <p:ph type="body" sz="quarter" idx="10" hasCustomPrompt="1"/>
          </p:nvPr>
        </p:nvSpPr>
        <p:spPr>
          <a:xfrm>
            <a:off x="415925" y="549275"/>
            <a:ext cx="5680075" cy="3149600"/>
          </a:xfrm>
          <a:prstGeom prst="rect">
            <a:avLst/>
          </a:prstGeom>
        </p:spPr>
        <p:txBody>
          <a:bodyPr>
            <a:normAutofit/>
          </a:bodyPr>
          <a:lstStyle>
            <a:lvl1pPr>
              <a:defRPr sz="2400">
                <a:latin typeface="Jaroslav Bold" panose="02000503000000090004" pitchFamily="50" charset="0"/>
              </a:defRPr>
            </a:lvl1pPr>
          </a:lstStyle>
          <a:p>
            <a:pPr lvl="0"/>
            <a:r>
              <a:rPr lang="fr-FR" dirty="0"/>
              <a:t>Titre </a:t>
            </a:r>
          </a:p>
          <a:p>
            <a:pPr lvl="0"/>
            <a:r>
              <a:rPr lang="fr-FR" dirty="0"/>
              <a:t>Sur </a:t>
            </a:r>
          </a:p>
          <a:p>
            <a:pPr lvl="0"/>
            <a:r>
              <a:rPr lang="fr-FR" dirty="0"/>
              <a:t>Plusieurs </a:t>
            </a:r>
          </a:p>
          <a:p>
            <a:pPr lvl="0"/>
            <a:r>
              <a:rPr lang="fr-FR" dirty="0"/>
              <a:t>Lignes </a:t>
            </a:r>
          </a:p>
        </p:txBody>
      </p:sp>
      <p:sp>
        <p:nvSpPr>
          <p:cNvPr id="18" name="Espace réservé du texte 9">
            <a:extLst>
              <a:ext uri="{FF2B5EF4-FFF2-40B4-BE49-F238E27FC236}">
                <a16:creationId xmlns:a16="http://schemas.microsoft.com/office/drawing/2014/main" id="{8D29899A-EEA1-4FA5-A389-21E85838FF21}"/>
              </a:ext>
            </a:extLst>
          </p:cNvPr>
          <p:cNvSpPr>
            <a:spLocks noGrp="1"/>
          </p:cNvSpPr>
          <p:nvPr>
            <p:ph type="body" sz="quarter" idx="13" hasCustomPrompt="1"/>
          </p:nvPr>
        </p:nvSpPr>
        <p:spPr>
          <a:xfrm>
            <a:off x="6342063" y="1483693"/>
            <a:ext cx="5237162" cy="271559"/>
          </a:xfrm>
          <a:prstGeom prst="rect">
            <a:avLst/>
          </a:prstGeom>
        </p:spPr>
        <p:txBody>
          <a:bodyPr>
            <a:noAutofit/>
          </a:bodyPr>
          <a:lstStyle>
            <a:lvl1pPr>
              <a:defRPr sz="2000" b="0">
                <a:latin typeface="HelveticaNeueLT Com 65 Md" panose="020B0604020202020204" pitchFamily="34" charset="0"/>
              </a:defRPr>
            </a:lvl1pPr>
          </a:lstStyle>
          <a:p>
            <a:pPr lvl="0"/>
            <a:r>
              <a:rPr lang="fr-FR" dirty="0"/>
              <a:t>SOUS TITRE </a:t>
            </a:r>
          </a:p>
        </p:txBody>
      </p:sp>
      <p:cxnSp>
        <p:nvCxnSpPr>
          <p:cNvPr id="19" name="Connecteur droit 18">
            <a:extLst>
              <a:ext uri="{FF2B5EF4-FFF2-40B4-BE49-F238E27FC236}">
                <a16:creationId xmlns:a16="http://schemas.microsoft.com/office/drawing/2014/main" id="{156B9E85-B72D-4680-B793-98BDC1DC94C8}"/>
              </a:ext>
            </a:extLst>
          </p:cNvPr>
          <p:cNvCxnSpPr/>
          <p:nvPr userDrawn="1"/>
        </p:nvCxnSpPr>
        <p:spPr>
          <a:xfrm>
            <a:off x="6458989" y="1926124"/>
            <a:ext cx="216131" cy="0"/>
          </a:xfrm>
          <a:prstGeom prst="line">
            <a:avLst/>
          </a:prstGeom>
          <a:ln>
            <a:solidFill>
              <a:srgbClr val="33576E"/>
            </a:solidFill>
          </a:ln>
        </p:spPr>
        <p:style>
          <a:lnRef idx="1">
            <a:schemeClr val="accent1"/>
          </a:lnRef>
          <a:fillRef idx="0">
            <a:schemeClr val="accent1"/>
          </a:fillRef>
          <a:effectRef idx="0">
            <a:schemeClr val="accent1"/>
          </a:effectRef>
          <a:fontRef idx="minor">
            <a:schemeClr val="tx1"/>
          </a:fontRef>
        </p:style>
      </p:cxnSp>
      <p:sp>
        <p:nvSpPr>
          <p:cNvPr id="20" name="Espace réservé du texte 16">
            <a:extLst>
              <a:ext uri="{FF2B5EF4-FFF2-40B4-BE49-F238E27FC236}">
                <a16:creationId xmlns:a16="http://schemas.microsoft.com/office/drawing/2014/main" id="{4B2BD200-0641-4C01-BB0D-873E7FB7B7C0}"/>
              </a:ext>
            </a:extLst>
          </p:cNvPr>
          <p:cNvSpPr>
            <a:spLocks noGrp="1"/>
          </p:cNvSpPr>
          <p:nvPr>
            <p:ph type="body" sz="quarter" idx="14" hasCustomPrompt="1"/>
          </p:nvPr>
        </p:nvSpPr>
        <p:spPr>
          <a:xfrm>
            <a:off x="6342063" y="2038458"/>
            <a:ext cx="5237162" cy="3038495"/>
          </a:xfrm>
          <a:prstGeom prst="rect">
            <a:avLst/>
          </a:prstGeom>
        </p:spPr>
        <p:txBody>
          <a:bodyPr>
            <a:noAutofit/>
          </a:bodyPr>
          <a:lstStyle>
            <a:lvl1pPr marL="171450" indent="-171450">
              <a:buFont typeface="Arial" panose="020B0604020202020204" pitchFamily="34" charset="0"/>
              <a:buChar char="•"/>
              <a:defRPr sz="1600" b="0">
                <a:solidFill>
                  <a:schemeClr val="tx1"/>
                </a:solidFill>
                <a:latin typeface="HelveticaNeueLT Com 55 Roman" panose="020B0604020202020204" pitchFamily="34" charset="0"/>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In </a:t>
            </a:r>
            <a:r>
              <a:rPr lang="fr-FR" dirty="0" err="1"/>
              <a:t>aliquet</a:t>
            </a:r>
            <a:r>
              <a:rPr lang="fr-FR" dirty="0"/>
              <a:t> non </a:t>
            </a:r>
            <a:r>
              <a:rPr lang="fr-FR" dirty="0" err="1"/>
              <a:t>tortor</a:t>
            </a:r>
            <a:r>
              <a:rPr lang="fr-FR" dirty="0"/>
              <a:t> </a:t>
            </a:r>
            <a:r>
              <a:rPr lang="fr-FR" dirty="0" err="1"/>
              <a:t>aliquet</a:t>
            </a:r>
            <a:r>
              <a:rPr lang="fr-FR" dirty="0"/>
              <a:t> </a:t>
            </a:r>
            <a:r>
              <a:rPr lang="fr-FR" dirty="0" err="1"/>
              <a:t>lacinia</a:t>
            </a:r>
            <a:r>
              <a:rPr lang="fr-FR" dirty="0"/>
              <a:t>. </a:t>
            </a:r>
            <a:r>
              <a:rPr lang="fr-FR" dirty="0" err="1"/>
              <a:t>Nulla</a:t>
            </a:r>
            <a:r>
              <a:rPr lang="fr-FR" dirty="0"/>
              <a:t> </a:t>
            </a:r>
            <a:r>
              <a:rPr lang="fr-FR" dirty="0" err="1"/>
              <a:t>facilisi</a:t>
            </a:r>
            <a:r>
              <a:rPr lang="fr-FR" dirty="0"/>
              <a:t>. Cras non </a:t>
            </a:r>
            <a:r>
              <a:rPr lang="fr-FR" dirty="0" err="1"/>
              <a:t>metus</a:t>
            </a:r>
            <a:r>
              <a:rPr lang="fr-FR" dirty="0"/>
              <a:t> </a:t>
            </a:r>
            <a:r>
              <a:rPr lang="fr-FR" dirty="0" err="1"/>
              <a:t>ornare</a:t>
            </a:r>
            <a:r>
              <a:rPr lang="fr-FR" dirty="0"/>
              <a:t>, </a:t>
            </a:r>
            <a:r>
              <a:rPr lang="fr-FR" dirty="0" err="1"/>
              <a:t>volutpat</a:t>
            </a:r>
            <a:r>
              <a:rPr lang="fr-FR" dirty="0"/>
              <a:t> </a:t>
            </a:r>
            <a:r>
              <a:rPr lang="fr-FR" dirty="0" err="1"/>
              <a:t>eros</a:t>
            </a:r>
            <a:r>
              <a:rPr lang="fr-FR" dirty="0"/>
              <a:t> </a:t>
            </a:r>
            <a:r>
              <a:rPr lang="fr-FR" dirty="0" err="1"/>
              <a:t>sollicitudin</a:t>
            </a:r>
            <a:r>
              <a:rPr lang="fr-FR" dirty="0"/>
              <a:t>, </a:t>
            </a:r>
            <a:r>
              <a:rPr lang="fr-FR" dirty="0" err="1"/>
              <a:t>ornare</a:t>
            </a:r>
            <a:r>
              <a:rPr lang="fr-FR" dirty="0"/>
              <a:t> </a:t>
            </a:r>
            <a:r>
              <a:rPr lang="fr-FR" dirty="0" err="1"/>
              <a:t>nulla</a:t>
            </a:r>
            <a:r>
              <a:rPr lang="fr-FR" dirty="0"/>
              <a:t>. </a:t>
            </a:r>
            <a:r>
              <a:rPr lang="fr-FR" dirty="0" err="1"/>
              <a:t>Fusce</a:t>
            </a:r>
            <a:r>
              <a:rPr lang="fr-FR" dirty="0"/>
              <a:t> ante est, </a:t>
            </a:r>
            <a:r>
              <a:rPr lang="fr-FR" dirty="0" err="1"/>
              <a:t>pellentesque</a:t>
            </a:r>
            <a:endParaRPr lang="fr-FR" dirty="0"/>
          </a:p>
          <a:p>
            <a:pPr lvl="0"/>
            <a:r>
              <a:rPr lang="fr-FR" dirty="0"/>
              <a:t>nec </a:t>
            </a:r>
            <a:r>
              <a:rPr lang="fr-FR" dirty="0" err="1"/>
              <a:t>dui</a:t>
            </a:r>
            <a:r>
              <a:rPr lang="fr-FR" dirty="0"/>
              <a:t> ut, </a:t>
            </a:r>
            <a:r>
              <a:rPr lang="fr-FR" dirty="0" err="1"/>
              <a:t>egestas</a:t>
            </a:r>
            <a:r>
              <a:rPr lang="fr-FR" dirty="0"/>
              <a:t> porta </a:t>
            </a:r>
            <a:r>
              <a:rPr lang="fr-FR" dirty="0" err="1"/>
              <a:t>mauris</a:t>
            </a:r>
            <a:r>
              <a:rPr lang="fr-FR" dirty="0"/>
              <a:t>. </a:t>
            </a:r>
            <a:r>
              <a:rPr lang="fr-FR" dirty="0" err="1"/>
              <a:t>Aenean</a:t>
            </a:r>
            <a:r>
              <a:rPr lang="fr-FR" dirty="0"/>
              <a:t> eu </a:t>
            </a:r>
            <a:r>
              <a:rPr lang="fr-FR" dirty="0" err="1"/>
              <a:t>leo</a:t>
            </a:r>
            <a:r>
              <a:rPr lang="fr-FR" dirty="0"/>
              <a:t> </a:t>
            </a:r>
            <a:r>
              <a:rPr lang="fr-FR" dirty="0" err="1"/>
              <a:t>maximus</a:t>
            </a:r>
            <a:r>
              <a:rPr lang="fr-FR" dirty="0"/>
              <a:t>, </a:t>
            </a:r>
            <a:r>
              <a:rPr lang="fr-FR" dirty="0" err="1"/>
              <a:t>ultrices</a:t>
            </a:r>
            <a:r>
              <a:rPr lang="fr-FR" dirty="0"/>
              <a:t> </a:t>
            </a:r>
            <a:r>
              <a:rPr lang="fr-FR" dirty="0" err="1"/>
              <a:t>risus</a:t>
            </a:r>
            <a:r>
              <a:rPr lang="fr-FR" dirty="0"/>
              <a:t> et, </a:t>
            </a:r>
            <a:r>
              <a:rPr lang="fr-FR" dirty="0" err="1"/>
              <a:t>tincidunt</a:t>
            </a:r>
            <a:r>
              <a:rPr lang="fr-FR" dirty="0"/>
              <a:t> </a:t>
            </a:r>
            <a:r>
              <a:rPr lang="fr-FR" dirty="0" err="1"/>
              <a:t>mauris</a:t>
            </a:r>
            <a:r>
              <a:rPr lang="fr-FR" dirty="0"/>
              <a:t>. </a:t>
            </a:r>
            <a:r>
              <a:rPr lang="fr-FR" dirty="0" err="1"/>
              <a:t>Orci</a:t>
            </a:r>
            <a:r>
              <a:rPr lang="fr-FR" dirty="0"/>
              <a:t> </a:t>
            </a:r>
            <a:r>
              <a:rPr lang="fr-FR" dirty="0" err="1"/>
              <a:t>varius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Fusce</a:t>
            </a:r>
            <a:r>
              <a:rPr lang="fr-FR" dirty="0"/>
              <a:t> </a:t>
            </a:r>
            <a:r>
              <a:rPr lang="fr-FR" dirty="0" err="1"/>
              <a:t>sem</a:t>
            </a:r>
            <a:endParaRPr lang="fr-FR" dirty="0"/>
          </a:p>
          <a:p>
            <a:pPr lvl="0"/>
            <a:r>
              <a:rPr lang="fr-FR" dirty="0" err="1"/>
              <a:t>metus</a:t>
            </a:r>
            <a:r>
              <a:rPr lang="fr-FR" dirty="0"/>
              <a:t>, porta at ipsum et, </a:t>
            </a:r>
            <a:r>
              <a:rPr lang="fr-FR" dirty="0" err="1"/>
              <a:t>convallis</a:t>
            </a:r>
            <a:r>
              <a:rPr lang="fr-FR" dirty="0"/>
              <a:t> </a:t>
            </a:r>
            <a:r>
              <a:rPr lang="fr-FR" dirty="0" err="1"/>
              <a:t>laoreet</a:t>
            </a:r>
            <a:r>
              <a:rPr lang="fr-FR" dirty="0"/>
              <a:t> </a:t>
            </a:r>
            <a:r>
              <a:rPr lang="fr-FR" dirty="0" err="1"/>
              <a:t>tortor</a:t>
            </a:r>
            <a:r>
              <a:rPr lang="fr-FR" dirty="0"/>
              <a:t>. Nam </a:t>
            </a:r>
            <a:r>
              <a:rPr lang="fr-FR" dirty="0" err="1"/>
              <a:t>sit</a:t>
            </a:r>
            <a:r>
              <a:rPr lang="fr-FR" dirty="0"/>
              <a:t> </a:t>
            </a:r>
            <a:r>
              <a:rPr lang="fr-FR" dirty="0" err="1"/>
              <a:t>amet</a:t>
            </a:r>
            <a:r>
              <a:rPr lang="fr-FR" dirty="0"/>
              <a:t> </a:t>
            </a:r>
            <a:r>
              <a:rPr lang="fr-FR" dirty="0" err="1"/>
              <a:t>tortor</a:t>
            </a:r>
            <a:r>
              <a:rPr lang="fr-FR" dirty="0"/>
              <a:t> </a:t>
            </a:r>
            <a:r>
              <a:rPr lang="fr-FR" dirty="0" err="1"/>
              <a:t>eleifend</a:t>
            </a:r>
            <a:r>
              <a:rPr lang="fr-FR" dirty="0"/>
              <a:t>, </a:t>
            </a:r>
            <a:r>
              <a:rPr lang="fr-FR" dirty="0" err="1"/>
              <a:t>vestibulum</a:t>
            </a:r>
            <a:r>
              <a:rPr lang="fr-FR" dirty="0"/>
              <a:t> </a:t>
            </a:r>
            <a:r>
              <a:rPr lang="fr-FR" dirty="0" err="1"/>
              <a:t>augue</a:t>
            </a:r>
            <a:r>
              <a:rPr lang="fr-FR" dirty="0"/>
              <a:t> eu, pulvinar </a:t>
            </a:r>
            <a:r>
              <a:rPr lang="fr-FR" dirty="0" err="1"/>
              <a:t>lectus</a:t>
            </a:r>
            <a:r>
              <a:rPr lang="fr-FR" dirty="0"/>
              <a:t>. Sed commodo </a:t>
            </a:r>
            <a:r>
              <a:rPr lang="fr-FR" dirty="0" err="1"/>
              <a:t>vel</a:t>
            </a:r>
            <a:r>
              <a:rPr lang="fr-FR" dirty="0"/>
              <a:t> </a:t>
            </a:r>
            <a:r>
              <a:rPr lang="fr-FR" dirty="0" err="1"/>
              <a:t>urna</a:t>
            </a:r>
            <a:r>
              <a:rPr lang="fr-FR" dirty="0"/>
              <a:t> in </a:t>
            </a:r>
            <a:r>
              <a:rPr lang="fr-FR" dirty="0" err="1"/>
              <a:t>suscipit</a:t>
            </a:r>
            <a:r>
              <a:rPr lang="fr-FR" dirty="0"/>
              <a:t>. </a:t>
            </a:r>
          </a:p>
        </p:txBody>
      </p:sp>
    </p:spTree>
    <p:extLst>
      <p:ext uri="{BB962C8B-B14F-4D97-AF65-F5344CB8AC3E}">
        <p14:creationId xmlns:p14="http://schemas.microsoft.com/office/powerpoint/2010/main" val="2455443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age_classique">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F65EAC30-813F-416D-B400-EF892E8FA38A}"/>
              </a:ext>
            </a:extLst>
          </p:cNvPr>
          <p:cNvSpPr>
            <a:spLocks noGrp="1"/>
          </p:cNvSpPr>
          <p:nvPr>
            <p:ph type="body" sz="quarter" idx="10" hasCustomPrompt="1"/>
          </p:nvPr>
        </p:nvSpPr>
        <p:spPr>
          <a:xfrm>
            <a:off x="1181454" y="700594"/>
            <a:ext cx="5210175" cy="701675"/>
          </a:xfrm>
          <a:prstGeom prst="rect">
            <a:avLst/>
          </a:prstGeom>
        </p:spPr>
        <p:txBody>
          <a:bodyPr>
            <a:normAutofit/>
          </a:bodyPr>
          <a:lstStyle>
            <a:lvl1pPr>
              <a:defRPr sz="2400" b="0">
                <a:latin typeface="Jaroslav Bold" panose="02000503000000090004" pitchFamily="50" charset="0"/>
              </a:defRPr>
            </a:lvl1pPr>
          </a:lstStyle>
          <a:p>
            <a:pPr lvl="0"/>
            <a:r>
              <a:rPr lang="fr-FR" dirty="0"/>
              <a:t>Titre</a:t>
            </a:r>
          </a:p>
        </p:txBody>
      </p:sp>
      <p:graphicFrame>
        <p:nvGraphicFramePr>
          <p:cNvPr id="2" name="Diagramme 1">
            <a:extLst>
              <a:ext uri="{FF2B5EF4-FFF2-40B4-BE49-F238E27FC236}">
                <a16:creationId xmlns:a16="http://schemas.microsoft.com/office/drawing/2014/main" id="{0E4B8B16-DEC1-451E-86BF-C2FC3C2722CD}"/>
              </a:ext>
            </a:extLst>
          </p:cNvPr>
          <p:cNvGraphicFramePr/>
          <p:nvPr userDrawn="1">
            <p:extLst>
              <p:ext uri="{D42A27DB-BD31-4B8C-83A1-F6EECF244321}">
                <p14:modId xmlns:p14="http://schemas.microsoft.com/office/powerpoint/2010/main" val="1006934062"/>
              </p:ext>
            </p:extLst>
          </p:nvPr>
        </p:nvGraphicFramePr>
        <p:xfrm>
          <a:off x="2156691" y="1928553"/>
          <a:ext cx="6297353" cy="3744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que 3">
            <a:extLst>
              <a:ext uri="{FF2B5EF4-FFF2-40B4-BE49-F238E27FC236}">
                <a16:creationId xmlns:a16="http://schemas.microsoft.com/office/drawing/2014/main" id="{D69EE79C-3C9B-46A4-99DB-C5BAA1ED27C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28487" y="848197"/>
            <a:ext cx="291100" cy="160105"/>
          </a:xfrm>
          <a:prstGeom prst="rect">
            <a:avLst/>
          </a:prstGeom>
        </p:spPr>
      </p:pic>
      <p:sp>
        <p:nvSpPr>
          <p:cNvPr id="6" name="Espace réservé du texte 2">
            <a:extLst>
              <a:ext uri="{FF2B5EF4-FFF2-40B4-BE49-F238E27FC236}">
                <a16:creationId xmlns:a16="http://schemas.microsoft.com/office/drawing/2014/main" id="{7CD53F1D-6AA6-4D55-BB96-DFF9D25056B3}"/>
              </a:ext>
            </a:extLst>
          </p:cNvPr>
          <p:cNvSpPr>
            <a:spLocks noGrp="1"/>
          </p:cNvSpPr>
          <p:nvPr>
            <p:ph type="body" sz="quarter" idx="11"/>
          </p:nvPr>
        </p:nvSpPr>
        <p:spPr>
          <a:xfrm>
            <a:off x="3057136" y="2243138"/>
            <a:ext cx="7740650" cy="3914775"/>
          </a:xfrm>
          <a:prstGeom prst="rect">
            <a:avLst/>
          </a:prstGeom>
        </p:spPr>
        <p:txBody>
          <a:bodyPr/>
          <a:lstStyle>
            <a:lvl1pPr marL="342900" indent="-342900">
              <a:buClr>
                <a:srgbClr val="1DACD5"/>
              </a:buClr>
              <a:buFont typeface="Wingdings" panose="05000000000000000000" pitchFamily="2" charset="2"/>
              <a:buChar char="§"/>
              <a:defRPr sz="2500" b="0" i="0" baseline="0">
                <a:latin typeface="Jaroslav Medium" panose="02000503000000090004" pitchFamily="50" charset="0"/>
              </a:defRPr>
            </a:lvl1pPr>
            <a:lvl2pPr marL="685800" indent="-228600">
              <a:buClrTx/>
              <a:buFont typeface="Arial" panose="020B0604020202020204" pitchFamily="34" charset="0"/>
              <a:buChar char="•"/>
              <a:defRPr sz="2200">
                <a:latin typeface="HelveticaNeueLT Com 55 Roman" panose="020B0604020202020204" pitchFamily="34" charset="0"/>
              </a:defRPr>
            </a:lvl2pPr>
            <a:lvl3pPr marL="1143000" indent="-228600">
              <a:buClrTx/>
              <a:buFont typeface="Arial" panose="020B0604020202020204" pitchFamily="34" charset="0"/>
              <a:buChar char="•"/>
              <a:defRPr>
                <a:latin typeface="HelveticaNeueLT Com 55 Roman" panose="020B0604020202020204" pitchFamily="34" charset="0"/>
              </a:defRPr>
            </a:lvl3pPr>
            <a:lvl4pPr marL="1600200" indent="-228600">
              <a:buClrTx/>
              <a:buFont typeface="Arial" panose="020B0604020202020204" pitchFamily="34" charset="0"/>
              <a:buChar char="•"/>
              <a:defRPr>
                <a:latin typeface="HelveticaNeueLT Com 55 Roman" panose="020B0604020202020204" pitchFamily="34" charset="0"/>
              </a:defRPr>
            </a:lvl4pPr>
            <a:lvl5pPr marL="2057400" indent="-228600">
              <a:buClrTx/>
              <a:buFont typeface="Arial" panose="020B0604020202020204" pitchFamily="34" charset="0"/>
              <a:buChar char="•"/>
              <a:defRPr>
                <a:latin typeface="HelveticaNeueLT Com 55 Roman"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359111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iffres clés ">
    <p:spTree>
      <p:nvGrpSpPr>
        <p:cNvPr id="1" name=""/>
        <p:cNvGrpSpPr/>
        <p:nvPr/>
      </p:nvGrpSpPr>
      <p:grpSpPr>
        <a:xfrm>
          <a:off x="0" y="0"/>
          <a:ext cx="0" cy="0"/>
          <a:chOff x="0" y="0"/>
          <a:chExt cx="0" cy="0"/>
        </a:xfrm>
      </p:grpSpPr>
      <p:sp>
        <p:nvSpPr>
          <p:cNvPr id="4" name="Espace réservé du texte 9">
            <a:extLst>
              <a:ext uri="{FF2B5EF4-FFF2-40B4-BE49-F238E27FC236}">
                <a16:creationId xmlns:a16="http://schemas.microsoft.com/office/drawing/2014/main" id="{4F16E823-2C31-4860-B619-4F442FA1A798}"/>
              </a:ext>
            </a:extLst>
          </p:cNvPr>
          <p:cNvSpPr>
            <a:spLocks noGrp="1"/>
          </p:cNvSpPr>
          <p:nvPr>
            <p:ph type="body" sz="quarter" idx="10" hasCustomPrompt="1"/>
          </p:nvPr>
        </p:nvSpPr>
        <p:spPr>
          <a:xfrm>
            <a:off x="1181454" y="700594"/>
            <a:ext cx="5210175" cy="701675"/>
          </a:xfrm>
          <a:prstGeom prst="rect">
            <a:avLst/>
          </a:prstGeom>
        </p:spPr>
        <p:txBody>
          <a:bodyPr>
            <a:normAutofit/>
          </a:bodyPr>
          <a:lstStyle>
            <a:lvl1pPr>
              <a:defRPr sz="2400" b="0">
                <a:latin typeface="Jaroslav Bold" panose="02000503000000090004" pitchFamily="50" charset="0"/>
              </a:defRPr>
            </a:lvl1pPr>
          </a:lstStyle>
          <a:p>
            <a:pPr lvl="0"/>
            <a:r>
              <a:rPr lang="fr-FR" dirty="0"/>
              <a:t>Titre</a:t>
            </a:r>
          </a:p>
        </p:txBody>
      </p:sp>
      <p:sp>
        <p:nvSpPr>
          <p:cNvPr id="5" name="Rectangle 4">
            <a:extLst>
              <a:ext uri="{FF2B5EF4-FFF2-40B4-BE49-F238E27FC236}">
                <a16:creationId xmlns:a16="http://schemas.microsoft.com/office/drawing/2014/main" id="{3E00A971-F6A9-4B5B-861C-C1487A988A61}"/>
              </a:ext>
            </a:extLst>
          </p:cNvPr>
          <p:cNvSpPr/>
          <p:nvPr userDrawn="1"/>
        </p:nvSpPr>
        <p:spPr>
          <a:xfrm>
            <a:off x="9041145" y="1"/>
            <a:ext cx="3150855" cy="6858000"/>
          </a:xfrm>
          <a:prstGeom prst="rect">
            <a:avLst/>
          </a:prstGeom>
          <a:solidFill>
            <a:srgbClr val="FFF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10">
            <a:extLst>
              <a:ext uri="{FF2B5EF4-FFF2-40B4-BE49-F238E27FC236}">
                <a16:creationId xmlns:a16="http://schemas.microsoft.com/office/drawing/2014/main" id="{458A2586-8D9C-4605-AC62-AD1CB79DBFC6}"/>
              </a:ext>
            </a:extLst>
          </p:cNvPr>
          <p:cNvSpPr>
            <a:spLocks noGrp="1"/>
          </p:cNvSpPr>
          <p:nvPr>
            <p:ph type="body" sz="quarter" idx="11" hasCustomPrompt="1"/>
          </p:nvPr>
        </p:nvSpPr>
        <p:spPr>
          <a:xfrm>
            <a:off x="10431463" y="1722438"/>
            <a:ext cx="1527175" cy="576262"/>
          </a:xfrm>
          <a:prstGeom prst="rect">
            <a:avLst/>
          </a:prstGeom>
        </p:spPr>
        <p:txBody>
          <a:bodyPr>
            <a:normAutofit/>
          </a:bodyPr>
          <a:lstStyle>
            <a:lvl1pPr>
              <a:defRPr sz="1600" b="0">
                <a:latin typeface="HelveticaNeueLT Com 65 Md" panose="020B0604020202020204" pitchFamily="34" charset="0"/>
              </a:defRPr>
            </a:lvl1pPr>
          </a:lstStyle>
          <a:p>
            <a:pPr lvl="0"/>
            <a:r>
              <a:rPr lang="fr-FR" dirty="0"/>
              <a:t>Chiffre clés</a:t>
            </a:r>
          </a:p>
        </p:txBody>
      </p:sp>
      <p:sp>
        <p:nvSpPr>
          <p:cNvPr id="12" name="Espace réservé du texte 10">
            <a:extLst>
              <a:ext uri="{FF2B5EF4-FFF2-40B4-BE49-F238E27FC236}">
                <a16:creationId xmlns:a16="http://schemas.microsoft.com/office/drawing/2014/main" id="{733311EE-A330-4CE3-BD96-E6C3325C13C6}"/>
              </a:ext>
            </a:extLst>
          </p:cNvPr>
          <p:cNvSpPr>
            <a:spLocks noGrp="1"/>
          </p:cNvSpPr>
          <p:nvPr>
            <p:ph type="body" sz="quarter" idx="12" hasCustomPrompt="1"/>
          </p:nvPr>
        </p:nvSpPr>
        <p:spPr>
          <a:xfrm>
            <a:off x="10431463" y="2766962"/>
            <a:ext cx="1527175" cy="576262"/>
          </a:xfrm>
          <a:prstGeom prst="rect">
            <a:avLst/>
          </a:prstGeom>
        </p:spPr>
        <p:txBody>
          <a:bodyPr>
            <a:normAutofit/>
          </a:bodyPr>
          <a:lstStyle>
            <a:lvl1pPr>
              <a:defRPr sz="1600" b="0">
                <a:latin typeface="HelveticaNeueLT Com 65 Md" panose="020B0604020202020204" pitchFamily="34" charset="0"/>
              </a:defRPr>
            </a:lvl1pPr>
          </a:lstStyle>
          <a:p>
            <a:pPr lvl="0"/>
            <a:r>
              <a:rPr lang="fr-FR" dirty="0"/>
              <a:t>Chiffre clés</a:t>
            </a:r>
          </a:p>
        </p:txBody>
      </p:sp>
      <p:sp>
        <p:nvSpPr>
          <p:cNvPr id="13" name="Espace réservé du texte 10">
            <a:extLst>
              <a:ext uri="{FF2B5EF4-FFF2-40B4-BE49-F238E27FC236}">
                <a16:creationId xmlns:a16="http://schemas.microsoft.com/office/drawing/2014/main" id="{FFE4AD4E-906C-4640-9D6E-6A82A512943E}"/>
              </a:ext>
            </a:extLst>
          </p:cNvPr>
          <p:cNvSpPr>
            <a:spLocks noGrp="1"/>
          </p:cNvSpPr>
          <p:nvPr>
            <p:ph type="body" sz="quarter" idx="13" hasCustomPrompt="1"/>
          </p:nvPr>
        </p:nvSpPr>
        <p:spPr>
          <a:xfrm>
            <a:off x="10431462" y="3811486"/>
            <a:ext cx="1527175" cy="576262"/>
          </a:xfrm>
          <a:prstGeom prst="rect">
            <a:avLst/>
          </a:prstGeom>
        </p:spPr>
        <p:txBody>
          <a:bodyPr>
            <a:normAutofit/>
          </a:bodyPr>
          <a:lstStyle>
            <a:lvl1pPr>
              <a:defRPr sz="1600" b="0">
                <a:latin typeface="HelveticaNeueLT Com 65 Md" panose="020B0604020202020204" pitchFamily="34" charset="0"/>
              </a:defRPr>
            </a:lvl1pPr>
          </a:lstStyle>
          <a:p>
            <a:pPr lvl="0"/>
            <a:r>
              <a:rPr lang="fr-FR" dirty="0"/>
              <a:t>Chiffre clés</a:t>
            </a:r>
          </a:p>
        </p:txBody>
      </p:sp>
      <p:sp>
        <p:nvSpPr>
          <p:cNvPr id="15" name="Espace réservé du texte 10">
            <a:extLst>
              <a:ext uri="{FF2B5EF4-FFF2-40B4-BE49-F238E27FC236}">
                <a16:creationId xmlns:a16="http://schemas.microsoft.com/office/drawing/2014/main" id="{543FCBBA-9D1C-41A9-8DED-BA41418F7584}"/>
              </a:ext>
            </a:extLst>
          </p:cNvPr>
          <p:cNvSpPr>
            <a:spLocks noGrp="1"/>
          </p:cNvSpPr>
          <p:nvPr>
            <p:ph type="body" sz="quarter" idx="15" hasCustomPrompt="1"/>
          </p:nvPr>
        </p:nvSpPr>
        <p:spPr>
          <a:xfrm>
            <a:off x="10431461" y="4856011"/>
            <a:ext cx="1527175" cy="576262"/>
          </a:xfrm>
          <a:prstGeom prst="rect">
            <a:avLst/>
          </a:prstGeom>
        </p:spPr>
        <p:txBody>
          <a:bodyPr>
            <a:normAutofit/>
          </a:bodyPr>
          <a:lstStyle>
            <a:lvl1pPr>
              <a:defRPr sz="1600" b="0">
                <a:latin typeface="HelveticaNeueLT Com 65 Md" panose="020B0604020202020204" pitchFamily="34" charset="0"/>
              </a:defRPr>
            </a:lvl1pPr>
          </a:lstStyle>
          <a:p>
            <a:pPr lvl="0"/>
            <a:r>
              <a:rPr lang="fr-FR" dirty="0"/>
              <a:t>Chiffre clés</a:t>
            </a:r>
          </a:p>
        </p:txBody>
      </p:sp>
      <p:sp>
        <p:nvSpPr>
          <p:cNvPr id="8" name="Espace réservé du texte 2">
            <a:extLst>
              <a:ext uri="{FF2B5EF4-FFF2-40B4-BE49-F238E27FC236}">
                <a16:creationId xmlns:a16="http://schemas.microsoft.com/office/drawing/2014/main" id="{E0AF8A11-7EE1-47E2-91C2-32C41046FB44}"/>
              </a:ext>
            </a:extLst>
          </p:cNvPr>
          <p:cNvSpPr>
            <a:spLocks noGrp="1"/>
          </p:cNvSpPr>
          <p:nvPr>
            <p:ph type="body" sz="quarter" idx="16"/>
          </p:nvPr>
        </p:nvSpPr>
        <p:spPr>
          <a:xfrm>
            <a:off x="1181454" y="2243138"/>
            <a:ext cx="7740650" cy="3914775"/>
          </a:xfrm>
          <a:prstGeom prst="rect">
            <a:avLst/>
          </a:prstGeom>
        </p:spPr>
        <p:txBody>
          <a:bodyPr/>
          <a:lstStyle>
            <a:lvl1pPr marL="342900" indent="-342900">
              <a:buClr>
                <a:srgbClr val="1DACD5"/>
              </a:buClr>
              <a:buFont typeface="Wingdings" panose="05000000000000000000" pitchFamily="2" charset="2"/>
              <a:buChar char="§"/>
              <a:defRPr sz="2500" b="0" i="0" baseline="0">
                <a:latin typeface="Jaroslav Medium" panose="02000503000000090004" pitchFamily="50" charset="0"/>
              </a:defRPr>
            </a:lvl1pPr>
            <a:lvl2pPr marL="685800" indent="-228600">
              <a:buClrTx/>
              <a:buFont typeface="Arial" panose="020B0604020202020204" pitchFamily="34" charset="0"/>
              <a:buChar char="•"/>
              <a:defRPr sz="2200">
                <a:latin typeface="HelveticaNeueLT Com 55 Roman" panose="020B0604020202020204" pitchFamily="34" charset="0"/>
              </a:defRPr>
            </a:lvl2pPr>
            <a:lvl3pPr marL="1143000" indent="-228600">
              <a:buClrTx/>
              <a:buFont typeface="Arial" panose="020B0604020202020204" pitchFamily="34" charset="0"/>
              <a:buChar char="•"/>
              <a:defRPr>
                <a:latin typeface="HelveticaNeueLT Com 55 Roman" panose="020B0604020202020204" pitchFamily="34" charset="0"/>
              </a:defRPr>
            </a:lvl3pPr>
            <a:lvl4pPr marL="1600200" indent="-228600">
              <a:buClrTx/>
              <a:buFont typeface="Arial" panose="020B0604020202020204" pitchFamily="34" charset="0"/>
              <a:buChar char="•"/>
              <a:defRPr>
                <a:latin typeface="HelveticaNeueLT Com 55 Roman" panose="020B0604020202020204" pitchFamily="34" charset="0"/>
              </a:defRPr>
            </a:lvl4pPr>
            <a:lvl5pPr marL="2057400" indent="-228600">
              <a:buClrTx/>
              <a:buFont typeface="Arial" panose="020B0604020202020204" pitchFamily="34" charset="0"/>
              <a:buChar char="•"/>
              <a:defRPr>
                <a:latin typeface="HelveticaNeueLT Com 55 Roman"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48485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yle 1">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4AA7F488-A5CD-494A-A1D0-C1C6A84678EA}"/>
              </a:ext>
            </a:extLst>
          </p:cNvPr>
          <p:cNvSpPr>
            <a:spLocks noGrp="1"/>
          </p:cNvSpPr>
          <p:nvPr>
            <p:ph type="body" idx="1" hasCustomPrompt="1"/>
          </p:nvPr>
        </p:nvSpPr>
        <p:spPr>
          <a:xfrm>
            <a:off x="6675119" y="5128954"/>
            <a:ext cx="4713317" cy="1179772"/>
          </a:xfrm>
          <a:prstGeom prst="rect">
            <a:avLst/>
          </a:prstGeom>
        </p:spPr>
        <p:txBody>
          <a:bodyPr>
            <a:normAutofit/>
          </a:bodyPr>
          <a:lstStyle>
            <a:lvl1pPr marL="0" indent="0">
              <a:buNone/>
              <a:defRPr sz="1400">
                <a:solidFill>
                  <a:schemeClr val="bg1"/>
                </a:solidFill>
                <a:latin typeface="HelveticaNeueLT Com 65 Md"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Texte </a:t>
            </a:r>
          </a:p>
        </p:txBody>
      </p:sp>
      <p:sp>
        <p:nvSpPr>
          <p:cNvPr id="8" name="Espace réservé du texte 7">
            <a:extLst>
              <a:ext uri="{FF2B5EF4-FFF2-40B4-BE49-F238E27FC236}">
                <a16:creationId xmlns:a16="http://schemas.microsoft.com/office/drawing/2014/main" id="{7F421727-E701-4271-A538-558894CC1923}"/>
              </a:ext>
            </a:extLst>
          </p:cNvPr>
          <p:cNvSpPr>
            <a:spLocks noGrp="1"/>
          </p:cNvSpPr>
          <p:nvPr>
            <p:ph type="body" sz="quarter" idx="10" hasCustomPrompt="1"/>
          </p:nvPr>
        </p:nvSpPr>
        <p:spPr>
          <a:xfrm>
            <a:off x="415925" y="549275"/>
            <a:ext cx="5680075" cy="3149600"/>
          </a:xfrm>
          <a:prstGeom prst="rect">
            <a:avLst/>
          </a:prstGeom>
        </p:spPr>
        <p:txBody>
          <a:bodyPr>
            <a:normAutofit/>
          </a:bodyPr>
          <a:lstStyle>
            <a:lvl1pPr>
              <a:defRPr sz="2400">
                <a:latin typeface="Jaroslav Bold" panose="02000503000000090004" pitchFamily="50" charset="0"/>
              </a:defRPr>
            </a:lvl1pPr>
          </a:lstStyle>
          <a:p>
            <a:pPr lvl="0"/>
            <a:r>
              <a:rPr lang="fr-FR" dirty="0"/>
              <a:t>Titre </a:t>
            </a:r>
          </a:p>
          <a:p>
            <a:pPr lvl="0"/>
            <a:r>
              <a:rPr lang="fr-FR" dirty="0"/>
              <a:t>Sur </a:t>
            </a:r>
          </a:p>
          <a:p>
            <a:pPr lvl="0"/>
            <a:r>
              <a:rPr lang="fr-FR" dirty="0"/>
              <a:t>Plusieurs </a:t>
            </a:r>
          </a:p>
          <a:p>
            <a:pPr lvl="0"/>
            <a:r>
              <a:rPr lang="fr-FR" dirty="0"/>
              <a:t>Lignes </a:t>
            </a:r>
          </a:p>
        </p:txBody>
      </p:sp>
      <p:sp>
        <p:nvSpPr>
          <p:cNvPr id="18" name="Espace réservé du texte 9">
            <a:extLst>
              <a:ext uri="{FF2B5EF4-FFF2-40B4-BE49-F238E27FC236}">
                <a16:creationId xmlns:a16="http://schemas.microsoft.com/office/drawing/2014/main" id="{8D29899A-EEA1-4FA5-A389-21E85838FF21}"/>
              </a:ext>
            </a:extLst>
          </p:cNvPr>
          <p:cNvSpPr>
            <a:spLocks noGrp="1"/>
          </p:cNvSpPr>
          <p:nvPr>
            <p:ph type="body" sz="quarter" idx="13" hasCustomPrompt="1"/>
          </p:nvPr>
        </p:nvSpPr>
        <p:spPr>
          <a:xfrm>
            <a:off x="6342063" y="1483693"/>
            <a:ext cx="5237162" cy="271559"/>
          </a:xfrm>
          <a:prstGeom prst="rect">
            <a:avLst/>
          </a:prstGeom>
        </p:spPr>
        <p:txBody>
          <a:bodyPr>
            <a:noAutofit/>
          </a:bodyPr>
          <a:lstStyle>
            <a:lvl1pPr>
              <a:defRPr sz="2000" b="0">
                <a:latin typeface="HelveticaNeueLT Com 65 Md" panose="020B0604020202020204" pitchFamily="34" charset="0"/>
              </a:defRPr>
            </a:lvl1pPr>
          </a:lstStyle>
          <a:p>
            <a:pPr lvl="0"/>
            <a:r>
              <a:rPr lang="fr-FR" dirty="0"/>
              <a:t>SOUS TITRE </a:t>
            </a:r>
          </a:p>
        </p:txBody>
      </p:sp>
      <p:cxnSp>
        <p:nvCxnSpPr>
          <p:cNvPr id="19" name="Connecteur droit 18">
            <a:extLst>
              <a:ext uri="{FF2B5EF4-FFF2-40B4-BE49-F238E27FC236}">
                <a16:creationId xmlns:a16="http://schemas.microsoft.com/office/drawing/2014/main" id="{156B9E85-B72D-4680-B793-98BDC1DC94C8}"/>
              </a:ext>
            </a:extLst>
          </p:cNvPr>
          <p:cNvCxnSpPr/>
          <p:nvPr userDrawn="1"/>
        </p:nvCxnSpPr>
        <p:spPr>
          <a:xfrm>
            <a:off x="6458989" y="1926124"/>
            <a:ext cx="216131" cy="0"/>
          </a:xfrm>
          <a:prstGeom prst="line">
            <a:avLst/>
          </a:prstGeom>
          <a:ln>
            <a:solidFill>
              <a:srgbClr val="33576E"/>
            </a:solidFill>
          </a:ln>
        </p:spPr>
        <p:style>
          <a:lnRef idx="1">
            <a:schemeClr val="accent1"/>
          </a:lnRef>
          <a:fillRef idx="0">
            <a:schemeClr val="accent1"/>
          </a:fillRef>
          <a:effectRef idx="0">
            <a:schemeClr val="accent1"/>
          </a:effectRef>
          <a:fontRef idx="minor">
            <a:schemeClr val="tx1"/>
          </a:fontRef>
        </p:style>
      </p:cxnSp>
      <p:sp>
        <p:nvSpPr>
          <p:cNvPr id="20" name="Espace réservé du texte 16">
            <a:extLst>
              <a:ext uri="{FF2B5EF4-FFF2-40B4-BE49-F238E27FC236}">
                <a16:creationId xmlns:a16="http://schemas.microsoft.com/office/drawing/2014/main" id="{4B2BD200-0641-4C01-BB0D-873E7FB7B7C0}"/>
              </a:ext>
            </a:extLst>
          </p:cNvPr>
          <p:cNvSpPr>
            <a:spLocks noGrp="1"/>
          </p:cNvSpPr>
          <p:nvPr>
            <p:ph type="body" sz="quarter" idx="14" hasCustomPrompt="1"/>
          </p:nvPr>
        </p:nvSpPr>
        <p:spPr>
          <a:xfrm>
            <a:off x="6342063" y="2038458"/>
            <a:ext cx="5237162" cy="3038495"/>
          </a:xfrm>
          <a:prstGeom prst="rect">
            <a:avLst/>
          </a:prstGeom>
        </p:spPr>
        <p:txBody>
          <a:bodyPr>
            <a:noAutofit/>
          </a:bodyPr>
          <a:lstStyle>
            <a:lvl1pPr marL="171450" indent="-171450">
              <a:buFont typeface="Arial" panose="020B0604020202020204" pitchFamily="34" charset="0"/>
              <a:buChar char="•"/>
              <a:defRPr sz="1600" b="0">
                <a:solidFill>
                  <a:schemeClr val="tx1"/>
                </a:solidFill>
                <a:latin typeface="HelveticaNeueLT Com 55 Roman" panose="020B0604020202020204" pitchFamily="34" charset="0"/>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In </a:t>
            </a:r>
            <a:r>
              <a:rPr lang="fr-FR" dirty="0" err="1"/>
              <a:t>aliquet</a:t>
            </a:r>
            <a:r>
              <a:rPr lang="fr-FR" dirty="0"/>
              <a:t> non </a:t>
            </a:r>
            <a:r>
              <a:rPr lang="fr-FR" dirty="0" err="1"/>
              <a:t>tortor</a:t>
            </a:r>
            <a:r>
              <a:rPr lang="fr-FR" dirty="0"/>
              <a:t> </a:t>
            </a:r>
            <a:r>
              <a:rPr lang="fr-FR" dirty="0" err="1"/>
              <a:t>aliquet</a:t>
            </a:r>
            <a:r>
              <a:rPr lang="fr-FR" dirty="0"/>
              <a:t> </a:t>
            </a:r>
            <a:r>
              <a:rPr lang="fr-FR" dirty="0" err="1"/>
              <a:t>lacinia</a:t>
            </a:r>
            <a:r>
              <a:rPr lang="fr-FR" dirty="0"/>
              <a:t>. </a:t>
            </a:r>
            <a:r>
              <a:rPr lang="fr-FR" dirty="0" err="1"/>
              <a:t>Nulla</a:t>
            </a:r>
            <a:r>
              <a:rPr lang="fr-FR" dirty="0"/>
              <a:t> </a:t>
            </a:r>
            <a:r>
              <a:rPr lang="fr-FR" dirty="0" err="1"/>
              <a:t>facilisi</a:t>
            </a:r>
            <a:r>
              <a:rPr lang="fr-FR" dirty="0"/>
              <a:t>. Cras non </a:t>
            </a:r>
            <a:r>
              <a:rPr lang="fr-FR" dirty="0" err="1"/>
              <a:t>metus</a:t>
            </a:r>
            <a:r>
              <a:rPr lang="fr-FR" dirty="0"/>
              <a:t> </a:t>
            </a:r>
            <a:r>
              <a:rPr lang="fr-FR" dirty="0" err="1"/>
              <a:t>ornare</a:t>
            </a:r>
            <a:r>
              <a:rPr lang="fr-FR" dirty="0"/>
              <a:t>, </a:t>
            </a:r>
            <a:r>
              <a:rPr lang="fr-FR" dirty="0" err="1"/>
              <a:t>volutpat</a:t>
            </a:r>
            <a:r>
              <a:rPr lang="fr-FR" dirty="0"/>
              <a:t> </a:t>
            </a:r>
            <a:r>
              <a:rPr lang="fr-FR" dirty="0" err="1"/>
              <a:t>eros</a:t>
            </a:r>
            <a:r>
              <a:rPr lang="fr-FR" dirty="0"/>
              <a:t> </a:t>
            </a:r>
            <a:r>
              <a:rPr lang="fr-FR" dirty="0" err="1"/>
              <a:t>sollicitudin</a:t>
            </a:r>
            <a:r>
              <a:rPr lang="fr-FR" dirty="0"/>
              <a:t>, </a:t>
            </a:r>
            <a:r>
              <a:rPr lang="fr-FR" dirty="0" err="1"/>
              <a:t>ornare</a:t>
            </a:r>
            <a:r>
              <a:rPr lang="fr-FR" dirty="0"/>
              <a:t> </a:t>
            </a:r>
            <a:r>
              <a:rPr lang="fr-FR" dirty="0" err="1"/>
              <a:t>nulla</a:t>
            </a:r>
            <a:r>
              <a:rPr lang="fr-FR" dirty="0"/>
              <a:t>. </a:t>
            </a:r>
            <a:r>
              <a:rPr lang="fr-FR" dirty="0" err="1"/>
              <a:t>Fusce</a:t>
            </a:r>
            <a:r>
              <a:rPr lang="fr-FR" dirty="0"/>
              <a:t> ante est, </a:t>
            </a:r>
            <a:r>
              <a:rPr lang="fr-FR" dirty="0" err="1"/>
              <a:t>pellentesque</a:t>
            </a:r>
            <a:endParaRPr lang="fr-FR" dirty="0"/>
          </a:p>
          <a:p>
            <a:pPr lvl="0"/>
            <a:r>
              <a:rPr lang="fr-FR" dirty="0"/>
              <a:t>nec </a:t>
            </a:r>
            <a:r>
              <a:rPr lang="fr-FR" dirty="0" err="1"/>
              <a:t>dui</a:t>
            </a:r>
            <a:r>
              <a:rPr lang="fr-FR" dirty="0"/>
              <a:t> ut, </a:t>
            </a:r>
            <a:r>
              <a:rPr lang="fr-FR" dirty="0" err="1"/>
              <a:t>egestas</a:t>
            </a:r>
            <a:r>
              <a:rPr lang="fr-FR" dirty="0"/>
              <a:t> porta </a:t>
            </a:r>
            <a:r>
              <a:rPr lang="fr-FR" dirty="0" err="1"/>
              <a:t>mauris</a:t>
            </a:r>
            <a:r>
              <a:rPr lang="fr-FR" dirty="0"/>
              <a:t>. </a:t>
            </a:r>
            <a:r>
              <a:rPr lang="fr-FR" dirty="0" err="1"/>
              <a:t>Aenean</a:t>
            </a:r>
            <a:r>
              <a:rPr lang="fr-FR" dirty="0"/>
              <a:t> eu </a:t>
            </a:r>
            <a:r>
              <a:rPr lang="fr-FR" dirty="0" err="1"/>
              <a:t>leo</a:t>
            </a:r>
            <a:r>
              <a:rPr lang="fr-FR" dirty="0"/>
              <a:t> </a:t>
            </a:r>
            <a:r>
              <a:rPr lang="fr-FR" dirty="0" err="1"/>
              <a:t>maximus</a:t>
            </a:r>
            <a:r>
              <a:rPr lang="fr-FR" dirty="0"/>
              <a:t>, </a:t>
            </a:r>
            <a:r>
              <a:rPr lang="fr-FR" dirty="0" err="1"/>
              <a:t>ultrices</a:t>
            </a:r>
            <a:r>
              <a:rPr lang="fr-FR" dirty="0"/>
              <a:t> </a:t>
            </a:r>
            <a:r>
              <a:rPr lang="fr-FR" dirty="0" err="1"/>
              <a:t>risus</a:t>
            </a:r>
            <a:r>
              <a:rPr lang="fr-FR" dirty="0"/>
              <a:t> et, </a:t>
            </a:r>
            <a:r>
              <a:rPr lang="fr-FR" dirty="0" err="1"/>
              <a:t>tincidunt</a:t>
            </a:r>
            <a:r>
              <a:rPr lang="fr-FR" dirty="0"/>
              <a:t> </a:t>
            </a:r>
            <a:r>
              <a:rPr lang="fr-FR" dirty="0" err="1"/>
              <a:t>mauris</a:t>
            </a:r>
            <a:r>
              <a:rPr lang="fr-FR" dirty="0"/>
              <a:t>. </a:t>
            </a:r>
            <a:r>
              <a:rPr lang="fr-FR" dirty="0" err="1"/>
              <a:t>Orci</a:t>
            </a:r>
            <a:r>
              <a:rPr lang="fr-FR" dirty="0"/>
              <a:t> </a:t>
            </a:r>
            <a:r>
              <a:rPr lang="fr-FR" dirty="0" err="1"/>
              <a:t>varius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Fusce</a:t>
            </a:r>
            <a:r>
              <a:rPr lang="fr-FR" dirty="0"/>
              <a:t> </a:t>
            </a:r>
            <a:r>
              <a:rPr lang="fr-FR" dirty="0" err="1"/>
              <a:t>sem</a:t>
            </a:r>
            <a:endParaRPr lang="fr-FR" dirty="0"/>
          </a:p>
          <a:p>
            <a:pPr lvl="0"/>
            <a:r>
              <a:rPr lang="fr-FR" dirty="0" err="1"/>
              <a:t>metus</a:t>
            </a:r>
            <a:r>
              <a:rPr lang="fr-FR" dirty="0"/>
              <a:t>, porta at ipsum et, </a:t>
            </a:r>
            <a:r>
              <a:rPr lang="fr-FR" dirty="0" err="1"/>
              <a:t>convallis</a:t>
            </a:r>
            <a:r>
              <a:rPr lang="fr-FR" dirty="0"/>
              <a:t> </a:t>
            </a:r>
            <a:r>
              <a:rPr lang="fr-FR" dirty="0" err="1"/>
              <a:t>laoreet</a:t>
            </a:r>
            <a:r>
              <a:rPr lang="fr-FR" dirty="0"/>
              <a:t> </a:t>
            </a:r>
            <a:r>
              <a:rPr lang="fr-FR" dirty="0" err="1"/>
              <a:t>tortor</a:t>
            </a:r>
            <a:r>
              <a:rPr lang="fr-FR" dirty="0"/>
              <a:t>. Nam </a:t>
            </a:r>
            <a:r>
              <a:rPr lang="fr-FR" dirty="0" err="1"/>
              <a:t>sit</a:t>
            </a:r>
            <a:r>
              <a:rPr lang="fr-FR" dirty="0"/>
              <a:t> </a:t>
            </a:r>
            <a:r>
              <a:rPr lang="fr-FR" dirty="0" err="1"/>
              <a:t>amet</a:t>
            </a:r>
            <a:r>
              <a:rPr lang="fr-FR" dirty="0"/>
              <a:t> </a:t>
            </a:r>
            <a:r>
              <a:rPr lang="fr-FR" dirty="0" err="1"/>
              <a:t>tortor</a:t>
            </a:r>
            <a:r>
              <a:rPr lang="fr-FR" dirty="0"/>
              <a:t> </a:t>
            </a:r>
            <a:r>
              <a:rPr lang="fr-FR" dirty="0" err="1"/>
              <a:t>eleifend</a:t>
            </a:r>
            <a:r>
              <a:rPr lang="fr-FR" dirty="0"/>
              <a:t>, </a:t>
            </a:r>
            <a:r>
              <a:rPr lang="fr-FR" dirty="0" err="1"/>
              <a:t>vestibulum</a:t>
            </a:r>
            <a:r>
              <a:rPr lang="fr-FR" dirty="0"/>
              <a:t> </a:t>
            </a:r>
            <a:r>
              <a:rPr lang="fr-FR" dirty="0" err="1"/>
              <a:t>augue</a:t>
            </a:r>
            <a:r>
              <a:rPr lang="fr-FR" dirty="0"/>
              <a:t> eu, pulvinar </a:t>
            </a:r>
            <a:r>
              <a:rPr lang="fr-FR" dirty="0" err="1"/>
              <a:t>lectus</a:t>
            </a:r>
            <a:r>
              <a:rPr lang="fr-FR" dirty="0"/>
              <a:t>. Sed commodo </a:t>
            </a:r>
            <a:r>
              <a:rPr lang="fr-FR" dirty="0" err="1"/>
              <a:t>vel</a:t>
            </a:r>
            <a:r>
              <a:rPr lang="fr-FR" dirty="0"/>
              <a:t> </a:t>
            </a:r>
            <a:r>
              <a:rPr lang="fr-FR" dirty="0" err="1"/>
              <a:t>urna</a:t>
            </a:r>
            <a:r>
              <a:rPr lang="fr-FR" dirty="0"/>
              <a:t> in </a:t>
            </a:r>
            <a:r>
              <a:rPr lang="fr-FR" dirty="0" err="1"/>
              <a:t>suscipit</a:t>
            </a:r>
            <a:r>
              <a:rPr lang="fr-FR" dirty="0"/>
              <a:t>. </a:t>
            </a:r>
          </a:p>
        </p:txBody>
      </p:sp>
    </p:spTree>
    <p:extLst>
      <p:ext uri="{BB962C8B-B14F-4D97-AF65-F5344CB8AC3E}">
        <p14:creationId xmlns:p14="http://schemas.microsoft.com/office/powerpoint/2010/main" val="199757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age_classique">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F65EAC30-813F-416D-B400-EF892E8FA38A}"/>
              </a:ext>
            </a:extLst>
          </p:cNvPr>
          <p:cNvSpPr>
            <a:spLocks noGrp="1"/>
          </p:cNvSpPr>
          <p:nvPr>
            <p:ph type="body" sz="quarter" idx="10" hasCustomPrompt="1"/>
          </p:nvPr>
        </p:nvSpPr>
        <p:spPr>
          <a:xfrm>
            <a:off x="1181454" y="700594"/>
            <a:ext cx="5210175" cy="701675"/>
          </a:xfrm>
          <a:prstGeom prst="rect">
            <a:avLst/>
          </a:prstGeom>
        </p:spPr>
        <p:txBody>
          <a:bodyPr>
            <a:normAutofit/>
          </a:bodyPr>
          <a:lstStyle>
            <a:lvl1pPr>
              <a:defRPr sz="2400" b="0">
                <a:latin typeface="Jaroslav Bold" panose="02000503000000090004" pitchFamily="50" charset="0"/>
              </a:defRPr>
            </a:lvl1pPr>
          </a:lstStyle>
          <a:p>
            <a:pPr lvl="0"/>
            <a:r>
              <a:rPr lang="fr-FR" dirty="0"/>
              <a:t>Titre</a:t>
            </a:r>
          </a:p>
        </p:txBody>
      </p:sp>
      <p:pic>
        <p:nvPicPr>
          <p:cNvPr id="4" name="Graphique 3">
            <a:extLst>
              <a:ext uri="{FF2B5EF4-FFF2-40B4-BE49-F238E27FC236}">
                <a16:creationId xmlns:a16="http://schemas.microsoft.com/office/drawing/2014/main" id="{32C3E657-28AE-4026-A4ED-C3F32FACD9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8487" y="848197"/>
            <a:ext cx="291100" cy="160105"/>
          </a:xfrm>
          <a:prstGeom prst="rect">
            <a:avLst/>
          </a:prstGeom>
        </p:spPr>
      </p:pic>
      <p:sp>
        <p:nvSpPr>
          <p:cNvPr id="6" name="Espace réservé du texte 2">
            <a:extLst>
              <a:ext uri="{FF2B5EF4-FFF2-40B4-BE49-F238E27FC236}">
                <a16:creationId xmlns:a16="http://schemas.microsoft.com/office/drawing/2014/main" id="{DDAC49FE-FDC6-4D3E-9B43-B64AABCDDAF9}"/>
              </a:ext>
            </a:extLst>
          </p:cNvPr>
          <p:cNvSpPr>
            <a:spLocks noGrp="1"/>
          </p:cNvSpPr>
          <p:nvPr>
            <p:ph type="body" sz="quarter" idx="11"/>
          </p:nvPr>
        </p:nvSpPr>
        <p:spPr>
          <a:xfrm>
            <a:off x="3057136" y="2243138"/>
            <a:ext cx="7740650" cy="3914775"/>
          </a:xfrm>
          <a:prstGeom prst="rect">
            <a:avLst/>
          </a:prstGeom>
        </p:spPr>
        <p:txBody>
          <a:bodyPr/>
          <a:lstStyle>
            <a:lvl1pPr marL="342900" indent="-342900">
              <a:buClr>
                <a:srgbClr val="1DACD5"/>
              </a:buClr>
              <a:buFont typeface="Wingdings" panose="05000000000000000000" pitchFamily="2" charset="2"/>
              <a:buChar char="§"/>
              <a:defRPr sz="2500" b="0" i="0" baseline="0">
                <a:latin typeface="Jaroslav Medium" panose="02000503000000090004" pitchFamily="50" charset="0"/>
              </a:defRPr>
            </a:lvl1pPr>
            <a:lvl2pPr marL="685800" indent="-228600">
              <a:buClrTx/>
              <a:buFont typeface="Arial" panose="020B0604020202020204" pitchFamily="34" charset="0"/>
              <a:buChar char="•"/>
              <a:defRPr sz="2200">
                <a:latin typeface="HelveticaNeueLT Com 55 Roman" panose="020B0604020202020204" pitchFamily="34" charset="0"/>
              </a:defRPr>
            </a:lvl2pPr>
            <a:lvl3pPr marL="1143000" indent="-228600">
              <a:buClrTx/>
              <a:buFont typeface="Arial" panose="020B0604020202020204" pitchFamily="34" charset="0"/>
              <a:buChar char="•"/>
              <a:defRPr>
                <a:latin typeface="HelveticaNeueLT Com 55 Roman" panose="020B0604020202020204" pitchFamily="34" charset="0"/>
              </a:defRPr>
            </a:lvl3pPr>
            <a:lvl4pPr marL="1600200" indent="-228600">
              <a:buClrTx/>
              <a:buFont typeface="Arial" panose="020B0604020202020204" pitchFamily="34" charset="0"/>
              <a:buChar char="•"/>
              <a:defRPr>
                <a:latin typeface="HelveticaNeueLT Com 55 Roman" panose="020B0604020202020204" pitchFamily="34" charset="0"/>
              </a:defRPr>
            </a:lvl4pPr>
            <a:lvl5pPr marL="2057400" indent="-228600">
              <a:buClrTx/>
              <a:buFont typeface="Arial" panose="020B0604020202020204" pitchFamily="34" charset="0"/>
              <a:buChar char="•"/>
              <a:defRPr>
                <a:latin typeface="HelveticaNeueLT Com 55 Roman"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4867345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iffres clés ">
    <p:spTree>
      <p:nvGrpSpPr>
        <p:cNvPr id="1" name=""/>
        <p:cNvGrpSpPr/>
        <p:nvPr/>
      </p:nvGrpSpPr>
      <p:grpSpPr>
        <a:xfrm>
          <a:off x="0" y="0"/>
          <a:ext cx="0" cy="0"/>
          <a:chOff x="0" y="0"/>
          <a:chExt cx="0" cy="0"/>
        </a:xfrm>
      </p:grpSpPr>
      <p:sp>
        <p:nvSpPr>
          <p:cNvPr id="4" name="Espace réservé du texte 9">
            <a:extLst>
              <a:ext uri="{FF2B5EF4-FFF2-40B4-BE49-F238E27FC236}">
                <a16:creationId xmlns:a16="http://schemas.microsoft.com/office/drawing/2014/main" id="{4F16E823-2C31-4860-B619-4F442FA1A798}"/>
              </a:ext>
            </a:extLst>
          </p:cNvPr>
          <p:cNvSpPr>
            <a:spLocks noGrp="1"/>
          </p:cNvSpPr>
          <p:nvPr>
            <p:ph type="body" sz="quarter" idx="10" hasCustomPrompt="1"/>
          </p:nvPr>
        </p:nvSpPr>
        <p:spPr>
          <a:xfrm>
            <a:off x="1181454" y="700594"/>
            <a:ext cx="5210175" cy="701675"/>
          </a:xfrm>
          <a:prstGeom prst="rect">
            <a:avLst/>
          </a:prstGeom>
        </p:spPr>
        <p:txBody>
          <a:bodyPr>
            <a:normAutofit/>
          </a:bodyPr>
          <a:lstStyle>
            <a:lvl1pPr>
              <a:defRPr sz="2400" b="0">
                <a:latin typeface="Jaroslav Bold" panose="02000503000000090004" pitchFamily="50" charset="0"/>
              </a:defRPr>
            </a:lvl1pPr>
          </a:lstStyle>
          <a:p>
            <a:pPr lvl="0"/>
            <a:r>
              <a:rPr lang="fr-FR" dirty="0"/>
              <a:t>Titre</a:t>
            </a:r>
          </a:p>
        </p:txBody>
      </p:sp>
      <p:sp>
        <p:nvSpPr>
          <p:cNvPr id="5" name="Rectangle 4">
            <a:extLst>
              <a:ext uri="{FF2B5EF4-FFF2-40B4-BE49-F238E27FC236}">
                <a16:creationId xmlns:a16="http://schemas.microsoft.com/office/drawing/2014/main" id="{3E00A971-F6A9-4B5B-861C-C1487A988A61}"/>
              </a:ext>
            </a:extLst>
          </p:cNvPr>
          <p:cNvSpPr/>
          <p:nvPr userDrawn="1"/>
        </p:nvSpPr>
        <p:spPr>
          <a:xfrm>
            <a:off x="9041145" y="1"/>
            <a:ext cx="3150855" cy="6858000"/>
          </a:xfrm>
          <a:prstGeom prst="rect">
            <a:avLst/>
          </a:prstGeom>
          <a:solidFill>
            <a:srgbClr val="FFF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10">
            <a:extLst>
              <a:ext uri="{FF2B5EF4-FFF2-40B4-BE49-F238E27FC236}">
                <a16:creationId xmlns:a16="http://schemas.microsoft.com/office/drawing/2014/main" id="{458A2586-8D9C-4605-AC62-AD1CB79DBFC6}"/>
              </a:ext>
            </a:extLst>
          </p:cNvPr>
          <p:cNvSpPr>
            <a:spLocks noGrp="1"/>
          </p:cNvSpPr>
          <p:nvPr>
            <p:ph type="body" sz="quarter" idx="11" hasCustomPrompt="1"/>
          </p:nvPr>
        </p:nvSpPr>
        <p:spPr>
          <a:xfrm>
            <a:off x="10431463" y="1722438"/>
            <a:ext cx="1527175" cy="576262"/>
          </a:xfrm>
          <a:prstGeom prst="rect">
            <a:avLst/>
          </a:prstGeom>
        </p:spPr>
        <p:txBody>
          <a:bodyPr>
            <a:normAutofit/>
          </a:bodyPr>
          <a:lstStyle>
            <a:lvl1pPr>
              <a:defRPr sz="1600" b="0">
                <a:latin typeface="HelveticaNeueLT Com 55 Roman" panose="020B0604020202020204" pitchFamily="34" charset="0"/>
              </a:defRPr>
            </a:lvl1pPr>
          </a:lstStyle>
          <a:p>
            <a:pPr lvl="0"/>
            <a:r>
              <a:rPr lang="fr-FR" dirty="0"/>
              <a:t>Chiffre clés</a:t>
            </a:r>
          </a:p>
        </p:txBody>
      </p:sp>
      <p:sp>
        <p:nvSpPr>
          <p:cNvPr id="12" name="Espace réservé du texte 10">
            <a:extLst>
              <a:ext uri="{FF2B5EF4-FFF2-40B4-BE49-F238E27FC236}">
                <a16:creationId xmlns:a16="http://schemas.microsoft.com/office/drawing/2014/main" id="{733311EE-A330-4CE3-BD96-E6C3325C13C6}"/>
              </a:ext>
            </a:extLst>
          </p:cNvPr>
          <p:cNvSpPr>
            <a:spLocks noGrp="1"/>
          </p:cNvSpPr>
          <p:nvPr>
            <p:ph type="body" sz="quarter" idx="12" hasCustomPrompt="1"/>
          </p:nvPr>
        </p:nvSpPr>
        <p:spPr>
          <a:xfrm>
            <a:off x="10431463" y="2766962"/>
            <a:ext cx="1527175" cy="576262"/>
          </a:xfrm>
          <a:prstGeom prst="rect">
            <a:avLst/>
          </a:prstGeom>
        </p:spPr>
        <p:txBody>
          <a:bodyPr>
            <a:normAutofit/>
          </a:bodyPr>
          <a:lstStyle>
            <a:lvl1pPr>
              <a:defRPr sz="1600" b="0">
                <a:latin typeface="HelveticaNeueLT Com 55 Roman" panose="020B0604020202020204" pitchFamily="34" charset="0"/>
              </a:defRPr>
            </a:lvl1pPr>
          </a:lstStyle>
          <a:p>
            <a:pPr lvl="0"/>
            <a:r>
              <a:rPr lang="fr-FR" dirty="0"/>
              <a:t>Chiffre clés</a:t>
            </a:r>
          </a:p>
        </p:txBody>
      </p:sp>
      <p:sp>
        <p:nvSpPr>
          <p:cNvPr id="13" name="Espace réservé du texte 10">
            <a:extLst>
              <a:ext uri="{FF2B5EF4-FFF2-40B4-BE49-F238E27FC236}">
                <a16:creationId xmlns:a16="http://schemas.microsoft.com/office/drawing/2014/main" id="{FFE4AD4E-906C-4640-9D6E-6A82A512943E}"/>
              </a:ext>
            </a:extLst>
          </p:cNvPr>
          <p:cNvSpPr>
            <a:spLocks noGrp="1"/>
          </p:cNvSpPr>
          <p:nvPr>
            <p:ph type="body" sz="quarter" idx="13" hasCustomPrompt="1"/>
          </p:nvPr>
        </p:nvSpPr>
        <p:spPr>
          <a:xfrm>
            <a:off x="10431462" y="3811486"/>
            <a:ext cx="1527175" cy="576262"/>
          </a:xfrm>
          <a:prstGeom prst="rect">
            <a:avLst/>
          </a:prstGeom>
        </p:spPr>
        <p:txBody>
          <a:bodyPr>
            <a:normAutofit/>
          </a:bodyPr>
          <a:lstStyle>
            <a:lvl1pPr>
              <a:defRPr sz="1600" b="0">
                <a:latin typeface="HelveticaNeueLT Com 55 Roman" panose="020B0604020202020204" pitchFamily="34" charset="0"/>
              </a:defRPr>
            </a:lvl1pPr>
          </a:lstStyle>
          <a:p>
            <a:pPr lvl="0"/>
            <a:r>
              <a:rPr lang="fr-FR" dirty="0"/>
              <a:t>Chiffre clés</a:t>
            </a:r>
          </a:p>
        </p:txBody>
      </p:sp>
      <p:sp>
        <p:nvSpPr>
          <p:cNvPr id="15" name="Espace réservé du texte 10">
            <a:extLst>
              <a:ext uri="{FF2B5EF4-FFF2-40B4-BE49-F238E27FC236}">
                <a16:creationId xmlns:a16="http://schemas.microsoft.com/office/drawing/2014/main" id="{543FCBBA-9D1C-41A9-8DED-BA41418F7584}"/>
              </a:ext>
            </a:extLst>
          </p:cNvPr>
          <p:cNvSpPr>
            <a:spLocks noGrp="1"/>
          </p:cNvSpPr>
          <p:nvPr>
            <p:ph type="body" sz="quarter" idx="15" hasCustomPrompt="1"/>
          </p:nvPr>
        </p:nvSpPr>
        <p:spPr>
          <a:xfrm>
            <a:off x="10431461" y="4856011"/>
            <a:ext cx="1527175" cy="576262"/>
          </a:xfrm>
          <a:prstGeom prst="rect">
            <a:avLst/>
          </a:prstGeom>
        </p:spPr>
        <p:txBody>
          <a:bodyPr>
            <a:normAutofit/>
          </a:bodyPr>
          <a:lstStyle>
            <a:lvl1pPr>
              <a:defRPr sz="1600" b="0">
                <a:latin typeface="HelveticaNeueLT Com 55 Roman" panose="020B0604020202020204" pitchFamily="34" charset="0"/>
              </a:defRPr>
            </a:lvl1pPr>
          </a:lstStyle>
          <a:p>
            <a:pPr lvl="0"/>
            <a:r>
              <a:rPr lang="fr-FR" dirty="0"/>
              <a:t>Chiffre clés</a:t>
            </a:r>
          </a:p>
        </p:txBody>
      </p:sp>
      <p:sp>
        <p:nvSpPr>
          <p:cNvPr id="9" name="Espace réservé du texte 2">
            <a:extLst>
              <a:ext uri="{FF2B5EF4-FFF2-40B4-BE49-F238E27FC236}">
                <a16:creationId xmlns:a16="http://schemas.microsoft.com/office/drawing/2014/main" id="{B6088EAE-1864-4FDA-9F3E-F9C0C3FCEE9C}"/>
              </a:ext>
            </a:extLst>
          </p:cNvPr>
          <p:cNvSpPr>
            <a:spLocks noGrp="1"/>
          </p:cNvSpPr>
          <p:nvPr>
            <p:ph type="body" sz="quarter" idx="16"/>
          </p:nvPr>
        </p:nvSpPr>
        <p:spPr>
          <a:xfrm>
            <a:off x="1181454" y="2243138"/>
            <a:ext cx="7740650" cy="3914775"/>
          </a:xfrm>
          <a:prstGeom prst="rect">
            <a:avLst/>
          </a:prstGeom>
        </p:spPr>
        <p:txBody>
          <a:bodyPr/>
          <a:lstStyle>
            <a:lvl1pPr marL="342900" indent="-342900">
              <a:buClr>
                <a:srgbClr val="1DACD5"/>
              </a:buClr>
              <a:buFont typeface="Wingdings" panose="05000000000000000000" pitchFamily="2" charset="2"/>
              <a:buChar char="§"/>
              <a:defRPr sz="2500" b="0" i="0" baseline="0">
                <a:latin typeface="Jaroslav Medium" panose="02000503000000090004" pitchFamily="50" charset="0"/>
              </a:defRPr>
            </a:lvl1pPr>
            <a:lvl2pPr marL="685800" indent="-228600">
              <a:buClrTx/>
              <a:buFont typeface="Arial" panose="020B0604020202020204" pitchFamily="34" charset="0"/>
              <a:buChar char="•"/>
              <a:defRPr sz="2200">
                <a:latin typeface="HelveticaNeueLT Com 55 Roman" panose="020B0604020202020204" pitchFamily="34" charset="0"/>
              </a:defRPr>
            </a:lvl2pPr>
            <a:lvl3pPr marL="1143000" indent="-228600">
              <a:buClrTx/>
              <a:buFont typeface="Arial" panose="020B0604020202020204" pitchFamily="34" charset="0"/>
              <a:buChar char="•"/>
              <a:defRPr>
                <a:latin typeface="HelveticaNeueLT Com 55 Roman" panose="020B0604020202020204" pitchFamily="34" charset="0"/>
              </a:defRPr>
            </a:lvl3pPr>
            <a:lvl4pPr marL="1600200" indent="-228600">
              <a:buClrTx/>
              <a:buFont typeface="Arial" panose="020B0604020202020204" pitchFamily="34" charset="0"/>
              <a:buChar char="•"/>
              <a:defRPr>
                <a:latin typeface="HelveticaNeueLT Com 55 Roman" panose="020B0604020202020204" pitchFamily="34" charset="0"/>
              </a:defRPr>
            </a:lvl4pPr>
            <a:lvl5pPr marL="2057400" indent="-228600">
              <a:buClrTx/>
              <a:buFont typeface="Arial" panose="020B0604020202020204" pitchFamily="34" charset="0"/>
              <a:buChar char="•"/>
              <a:defRPr>
                <a:latin typeface="HelveticaNeueLT Com 55 Roman"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9246373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yle 1">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4AA7F488-A5CD-494A-A1D0-C1C6A84678EA}"/>
              </a:ext>
            </a:extLst>
          </p:cNvPr>
          <p:cNvSpPr>
            <a:spLocks noGrp="1"/>
          </p:cNvSpPr>
          <p:nvPr>
            <p:ph type="body" idx="1" hasCustomPrompt="1"/>
          </p:nvPr>
        </p:nvSpPr>
        <p:spPr>
          <a:xfrm>
            <a:off x="6675119" y="5128954"/>
            <a:ext cx="4713317" cy="1179772"/>
          </a:xfrm>
          <a:prstGeom prst="rect">
            <a:avLst/>
          </a:prstGeom>
        </p:spPr>
        <p:txBody>
          <a:bodyPr>
            <a:normAutofit/>
          </a:bodyPr>
          <a:lstStyle>
            <a:lvl1pPr marL="0" indent="0">
              <a:buNone/>
              <a:defRPr sz="1400">
                <a:solidFill>
                  <a:schemeClr val="bg1"/>
                </a:solidFill>
                <a:latin typeface="HelveticaNeueLT Com 65 Md"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Texte </a:t>
            </a:r>
          </a:p>
        </p:txBody>
      </p:sp>
      <p:sp>
        <p:nvSpPr>
          <p:cNvPr id="8" name="Espace réservé du texte 7">
            <a:extLst>
              <a:ext uri="{FF2B5EF4-FFF2-40B4-BE49-F238E27FC236}">
                <a16:creationId xmlns:a16="http://schemas.microsoft.com/office/drawing/2014/main" id="{7F421727-E701-4271-A538-558894CC1923}"/>
              </a:ext>
            </a:extLst>
          </p:cNvPr>
          <p:cNvSpPr>
            <a:spLocks noGrp="1"/>
          </p:cNvSpPr>
          <p:nvPr>
            <p:ph type="body" sz="quarter" idx="10" hasCustomPrompt="1"/>
          </p:nvPr>
        </p:nvSpPr>
        <p:spPr>
          <a:xfrm>
            <a:off x="415925" y="549275"/>
            <a:ext cx="5680075" cy="3149600"/>
          </a:xfrm>
          <a:prstGeom prst="rect">
            <a:avLst/>
          </a:prstGeom>
        </p:spPr>
        <p:txBody>
          <a:bodyPr>
            <a:normAutofit/>
          </a:bodyPr>
          <a:lstStyle>
            <a:lvl1pPr>
              <a:defRPr sz="2400">
                <a:latin typeface="Jaroslav Bold" panose="02000503000000090004" pitchFamily="50" charset="0"/>
              </a:defRPr>
            </a:lvl1pPr>
          </a:lstStyle>
          <a:p>
            <a:pPr lvl="0"/>
            <a:r>
              <a:rPr lang="fr-FR" dirty="0"/>
              <a:t>Titre </a:t>
            </a:r>
          </a:p>
          <a:p>
            <a:pPr lvl="0"/>
            <a:r>
              <a:rPr lang="fr-FR" dirty="0"/>
              <a:t>Sur </a:t>
            </a:r>
          </a:p>
          <a:p>
            <a:pPr lvl="0"/>
            <a:r>
              <a:rPr lang="fr-FR" dirty="0"/>
              <a:t>Plusieurs </a:t>
            </a:r>
          </a:p>
          <a:p>
            <a:pPr lvl="0"/>
            <a:r>
              <a:rPr lang="fr-FR" dirty="0"/>
              <a:t>Lignes </a:t>
            </a:r>
          </a:p>
        </p:txBody>
      </p:sp>
      <p:sp>
        <p:nvSpPr>
          <p:cNvPr id="18" name="Espace réservé du texte 9">
            <a:extLst>
              <a:ext uri="{FF2B5EF4-FFF2-40B4-BE49-F238E27FC236}">
                <a16:creationId xmlns:a16="http://schemas.microsoft.com/office/drawing/2014/main" id="{8D29899A-EEA1-4FA5-A389-21E85838FF21}"/>
              </a:ext>
            </a:extLst>
          </p:cNvPr>
          <p:cNvSpPr>
            <a:spLocks noGrp="1"/>
          </p:cNvSpPr>
          <p:nvPr>
            <p:ph type="body" sz="quarter" idx="13" hasCustomPrompt="1"/>
          </p:nvPr>
        </p:nvSpPr>
        <p:spPr>
          <a:xfrm>
            <a:off x="6342063" y="1483693"/>
            <a:ext cx="5237162" cy="271559"/>
          </a:xfrm>
          <a:prstGeom prst="rect">
            <a:avLst/>
          </a:prstGeom>
        </p:spPr>
        <p:txBody>
          <a:bodyPr>
            <a:noAutofit/>
          </a:bodyPr>
          <a:lstStyle>
            <a:lvl1pPr>
              <a:defRPr sz="2000" b="0">
                <a:latin typeface="HelveticaNeueLT Com 65 Md" panose="020B0604020202020204" pitchFamily="34" charset="0"/>
              </a:defRPr>
            </a:lvl1pPr>
          </a:lstStyle>
          <a:p>
            <a:pPr lvl="0"/>
            <a:r>
              <a:rPr lang="fr-FR" dirty="0"/>
              <a:t>SOUS TITRE </a:t>
            </a:r>
          </a:p>
        </p:txBody>
      </p:sp>
      <p:cxnSp>
        <p:nvCxnSpPr>
          <p:cNvPr id="19" name="Connecteur droit 18">
            <a:extLst>
              <a:ext uri="{FF2B5EF4-FFF2-40B4-BE49-F238E27FC236}">
                <a16:creationId xmlns:a16="http://schemas.microsoft.com/office/drawing/2014/main" id="{156B9E85-B72D-4680-B793-98BDC1DC94C8}"/>
              </a:ext>
            </a:extLst>
          </p:cNvPr>
          <p:cNvCxnSpPr/>
          <p:nvPr userDrawn="1"/>
        </p:nvCxnSpPr>
        <p:spPr>
          <a:xfrm>
            <a:off x="6458989" y="1926124"/>
            <a:ext cx="216131" cy="0"/>
          </a:xfrm>
          <a:prstGeom prst="line">
            <a:avLst/>
          </a:prstGeom>
          <a:ln>
            <a:solidFill>
              <a:srgbClr val="33576E"/>
            </a:solidFill>
          </a:ln>
        </p:spPr>
        <p:style>
          <a:lnRef idx="1">
            <a:schemeClr val="accent1"/>
          </a:lnRef>
          <a:fillRef idx="0">
            <a:schemeClr val="accent1"/>
          </a:fillRef>
          <a:effectRef idx="0">
            <a:schemeClr val="accent1"/>
          </a:effectRef>
          <a:fontRef idx="minor">
            <a:schemeClr val="tx1"/>
          </a:fontRef>
        </p:style>
      </p:cxnSp>
      <p:sp>
        <p:nvSpPr>
          <p:cNvPr id="20" name="Espace réservé du texte 16">
            <a:extLst>
              <a:ext uri="{FF2B5EF4-FFF2-40B4-BE49-F238E27FC236}">
                <a16:creationId xmlns:a16="http://schemas.microsoft.com/office/drawing/2014/main" id="{4B2BD200-0641-4C01-BB0D-873E7FB7B7C0}"/>
              </a:ext>
            </a:extLst>
          </p:cNvPr>
          <p:cNvSpPr>
            <a:spLocks noGrp="1"/>
          </p:cNvSpPr>
          <p:nvPr>
            <p:ph type="body" sz="quarter" idx="14" hasCustomPrompt="1"/>
          </p:nvPr>
        </p:nvSpPr>
        <p:spPr>
          <a:xfrm>
            <a:off x="6342063" y="2038458"/>
            <a:ext cx="5237162" cy="3038495"/>
          </a:xfrm>
          <a:prstGeom prst="rect">
            <a:avLst/>
          </a:prstGeom>
        </p:spPr>
        <p:txBody>
          <a:bodyPr>
            <a:noAutofit/>
          </a:bodyPr>
          <a:lstStyle>
            <a:lvl1pPr marL="171450" indent="-171450">
              <a:buFont typeface="Arial" panose="020B0604020202020204" pitchFamily="34" charset="0"/>
              <a:buChar char="•"/>
              <a:defRPr sz="1600" b="0">
                <a:solidFill>
                  <a:schemeClr val="tx1"/>
                </a:solidFill>
                <a:latin typeface="HelveticaNeueLT Com 55 Roman" panose="020B0604020202020204" pitchFamily="34" charset="0"/>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In </a:t>
            </a:r>
            <a:r>
              <a:rPr lang="fr-FR" dirty="0" err="1"/>
              <a:t>aliquet</a:t>
            </a:r>
            <a:r>
              <a:rPr lang="fr-FR" dirty="0"/>
              <a:t> non </a:t>
            </a:r>
            <a:r>
              <a:rPr lang="fr-FR" dirty="0" err="1"/>
              <a:t>tortor</a:t>
            </a:r>
            <a:r>
              <a:rPr lang="fr-FR" dirty="0"/>
              <a:t> </a:t>
            </a:r>
            <a:r>
              <a:rPr lang="fr-FR" dirty="0" err="1"/>
              <a:t>aliquet</a:t>
            </a:r>
            <a:r>
              <a:rPr lang="fr-FR" dirty="0"/>
              <a:t> </a:t>
            </a:r>
            <a:r>
              <a:rPr lang="fr-FR" dirty="0" err="1"/>
              <a:t>lacinia</a:t>
            </a:r>
            <a:r>
              <a:rPr lang="fr-FR" dirty="0"/>
              <a:t>. </a:t>
            </a:r>
            <a:r>
              <a:rPr lang="fr-FR" dirty="0" err="1"/>
              <a:t>Nulla</a:t>
            </a:r>
            <a:r>
              <a:rPr lang="fr-FR" dirty="0"/>
              <a:t> </a:t>
            </a:r>
            <a:r>
              <a:rPr lang="fr-FR" dirty="0" err="1"/>
              <a:t>facilisi</a:t>
            </a:r>
            <a:r>
              <a:rPr lang="fr-FR" dirty="0"/>
              <a:t>. Cras non </a:t>
            </a:r>
            <a:r>
              <a:rPr lang="fr-FR" dirty="0" err="1"/>
              <a:t>metus</a:t>
            </a:r>
            <a:r>
              <a:rPr lang="fr-FR" dirty="0"/>
              <a:t> </a:t>
            </a:r>
            <a:r>
              <a:rPr lang="fr-FR" dirty="0" err="1"/>
              <a:t>ornare</a:t>
            </a:r>
            <a:r>
              <a:rPr lang="fr-FR" dirty="0"/>
              <a:t>, </a:t>
            </a:r>
            <a:r>
              <a:rPr lang="fr-FR" dirty="0" err="1"/>
              <a:t>volutpat</a:t>
            </a:r>
            <a:r>
              <a:rPr lang="fr-FR" dirty="0"/>
              <a:t> </a:t>
            </a:r>
            <a:r>
              <a:rPr lang="fr-FR" dirty="0" err="1"/>
              <a:t>eros</a:t>
            </a:r>
            <a:r>
              <a:rPr lang="fr-FR" dirty="0"/>
              <a:t> </a:t>
            </a:r>
            <a:r>
              <a:rPr lang="fr-FR" dirty="0" err="1"/>
              <a:t>sollicitudin</a:t>
            </a:r>
            <a:r>
              <a:rPr lang="fr-FR" dirty="0"/>
              <a:t>, </a:t>
            </a:r>
            <a:r>
              <a:rPr lang="fr-FR" dirty="0" err="1"/>
              <a:t>ornare</a:t>
            </a:r>
            <a:r>
              <a:rPr lang="fr-FR" dirty="0"/>
              <a:t> </a:t>
            </a:r>
            <a:r>
              <a:rPr lang="fr-FR" dirty="0" err="1"/>
              <a:t>nulla</a:t>
            </a:r>
            <a:r>
              <a:rPr lang="fr-FR" dirty="0"/>
              <a:t>. </a:t>
            </a:r>
            <a:r>
              <a:rPr lang="fr-FR" dirty="0" err="1"/>
              <a:t>Fusce</a:t>
            </a:r>
            <a:r>
              <a:rPr lang="fr-FR" dirty="0"/>
              <a:t> ante est, </a:t>
            </a:r>
            <a:r>
              <a:rPr lang="fr-FR" dirty="0" err="1"/>
              <a:t>pellentesque</a:t>
            </a:r>
            <a:endParaRPr lang="fr-FR" dirty="0"/>
          </a:p>
          <a:p>
            <a:pPr lvl="0"/>
            <a:r>
              <a:rPr lang="fr-FR" dirty="0"/>
              <a:t>nec </a:t>
            </a:r>
            <a:r>
              <a:rPr lang="fr-FR" dirty="0" err="1"/>
              <a:t>dui</a:t>
            </a:r>
            <a:r>
              <a:rPr lang="fr-FR" dirty="0"/>
              <a:t> ut, </a:t>
            </a:r>
            <a:r>
              <a:rPr lang="fr-FR" dirty="0" err="1"/>
              <a:t>egestas</a:t>
            </a:r>
            <a:r>
              <a:rPr lang="fr-FR" dirty="0"/>
              <a:t> porta </a:t>
            </a:r>
            <a:r>
              <a:rPr lang="fr-FR" dirty="0" err="1"/>
              <a:t>mauris</a:t>
            </a:r>
            <a:r>
              <a:rPr lang="fr-FR" dirty="0"/>
              <a:t>. </a:t>
            </a:r>
            <a:r>
              <a:rPr lang="fr-FR" dirty="0" err="1"/>
              <a:t>Aenean</a:t>
            </a:r>
            <a:r>
              <a:rPr lang="fr-FR" dirty="0"/>
              <a:t> eu </a:t>
            </a:r>
            <a:r>
              <a:rPr lang="fr-FR" dirty="0" err="1"/>
              <a:t>leo</a:t>
            </a:r>
            <a:r>
              <a:rPr lang="fr-FR" dirty="0"/>
              <a:t> </a:t>
            </a:r>
            <a:r>
              <a:rPr lang="fr-FR" dirty="0" err="1"/>
              <a:t>maximus</a:t>
            </a:r>
            <a:r>
              <a:rPr lang="fr-FR" dirty="0"/>
              <a:t>, </a:t>
            </a:r>
            <a:r>
              <a:rPr lang="fr-FR" dirty="0" err="1"/>
              <a:t>ultrices</a:t>
            </a:r>
            <a:r>
              <a:rPr lang="fr-FR" dirty="0"/>
              <a:t> </a:t>
            </a:r>
            <a:r>
              <a:rPr lang="fr-FR" dirty="0" err="1"/>
              <a:t>risus</a:t>
            </a:r>
            <a:r>
              <a:rPr lang="fr-FR" dirty="0"/>
              <a:t> et, </a:t>
            </a:r>
            <a:r>
              <a:rPr lang="fr-FR" dirty="0" err="1"/>
              <a:t>tincidunt</a:t>
            </a:r>
            <a:r>
              <a:rPr lang="fr-FR" dirty="0"/>
              <a:t> </a:t>
            </a:r>
            <a:r>
              <a:rPr lang="fr-FR" dirty="0" err="1"/>
              <a:t>mauris</a:t>
            </a:r>
            <a:r>
              <a:rPr lang="fr-FR" dirty="0"/>
              <a:t>. </a:t>
            </a:r>
            <a:r>
              <a:rPr lang="fr-FR" dirty="0" err="1"/>
              <a:t>Orci</a:t>
            </a:r>
            <a:r>
              <a:rPr lang="fr-FR" dirty="0"/>
              <a:t> </a:t>
            </a:r>
            <a:r>
              <a:rPr lang="fr-FR" dirty="0" err="1"/>
              <a:t>varius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Fusce</a:t>
            </a:r>
            <a:r>
              <a:rPr lang="fr-FR" dirty="0"/>
              <a:t> </a:t>
            </a:r>
            <a:r>
              <a:rPr lang="fr-FR" dirty="0" err="1"/>
              <a:t>sem</a:t>
            </a:r>
            <a:endParaRPr lang="fr-FR" dirty="0"/>
          </a:p>
          <a:p>
            <a:pPr lvl="0"/>
            <a:r>
              <a:rPr lang="fr-FR" dirty="0" err="1"/>
              <a:t>metus</a:t>
            </a:r>
            <a:r>
              <a:rPr lang="fr-FR" dirty="0"/>
              <a:t>, porta at ipsum et, </a:t>
            </a:r>
            <a:r>
              <a:rPr lang="fr-FR" dirty="0" err="1"/>
              <a:t>convallis</a:t>
            </a:r>
            <a:r>
              <a:rPr lang="fr-FR" dirty="0"/>
              <a:t> </a:t>
            </a:r>
            <a:r>
              <a:rPr lang="fr-FR" dirty="0" err="1"/>
              <a:t>laoreet</a:t>
            </a:r>
            <a:r>
              <a:rPr lang="fr-FR" dirty="0"/>
              <a:t> </a:t>
            </a:r>
            <a:r>
              <a:rPr lang="fr-FR" dirty="0" err="1"/>
              <a:t>tortor</a:t>
            </a:r>
            <a:r>
              <a:rPr lang="fr-FR" dirty="0"/>
              <a:t>. Nam </a:t>
            </a:r>
            <a:r>
              <a:rPr lang="fr-FR" dirty="0" err="1"/>
              <a:t>sit</a:t>
            </a:r>
            <a:r>
              <a:rPr lang="fr-FR" dirty="0"/>
              <a:t> </a:t>
            </a:r>
            <a:r>
              <a:rPr lang="fr-FR" dirty="0" err="1"/>
              <a:t>amet</a:t>
            </a:r>
            <a:r>
              <a:rPr lang="fr-FR" dirty="0"/>
              <a:t> </a:t>
            </a:r>
            <a:r>
              <a:rPr lang="fr-FR" dirty="0" err="1"/>
              <a:t>tortor</a:t>
            </a:r>
            <a:r>
              <a:rPr lang="fr-FR" dirty="0"/>
              <a:t> </a:t>
            </a:r>
            <a:r>
              <a:rPr lang="fr-FR" dirty="0" err="1"/>
              <a:t>eleifend</a:t>
            </a:r>
            <a:r>
              <a:rPr lang="fr-FR" dirty="0"/>
              <a:t>, </a:t>
            </a:r>
            <a:r>
              <a:rPr lang="fr-FR" dirty="0" err="1"/>
              <a:t>vestibulum</a:t>
            </a:r>
            <a:r>
              <a:rPr lang="fr-FR" dirty="0"/>
              <a:t> </a:t>
            </a:r>
            <a:r>
              <a:rPr lang="fr-FR" dirty="0" err="1"/>
              <a:t>augue</a:t>
            </a:r>
            <a:r>
              <a:rPr lang="fr-FR" dirty="0"/>
              <a:t> eu, pulvinar </a:t>
            </a:r>
            <a:r>
              <a:rPr lang="fr-FR" dirty="0" err="1"/>
              <a:t>lectus</a:t>
            </a:r>
            <a:r>
              <a:rPr lang="fr-FR" dirty="0"/>
              <a:t>. Sed commodo </a:t>
            </a:r>
            <a:r>
              <a:rPr lang="fr-FR" dirty="0" err="1"/>
              <a:t>vel</a:t>
            </a:r>
            <a:r>
              <a:rPr lang="fr-FR" dirty="0"/>
              <a:t> </a:t>
            </a:r>
            <a:r>
              <a:rPr lang="fr-FR" dirty="0" err="1"/>
              <a:t>urna</a:t>
            </a:r>
            <a:r>
              <a:rPr lang="fr-FR" dirty="0"/>
              <a:t> in </a:t>
            </a:r>
            <a:r>
              <a:rPr lang="fr-FR" dirty="0" err="1"/>
              <a:t>suscipit</a:t>
            </a:r>
            <a:r>
              <a:rPr lang="fr-FR" dirty="0"/>
              <a:t>. </a:t>
            </a:r>
          </a:p>
        </p:txBody>
      </p:sp>
    </p:spTree>
    <p:extLst>
      <p:ext uri="{BB962C8B-B14F-4D97-AF65-F5344CB8AC3E}">
        <p14:creationId xmlns:p14="http://schemas.microsoft.com/office/powerpoint/2010/main" val="3968101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sp>
        <p:nvSpPr>
          <p:cNvPr id="16" name="Espace réservé du texte 15">
            <a:extLst>
              <a:ext uri="{FF2B5EF4-FFF2-40B4-BE49-F238E27FC236}">
                <a16:creationId xmlns:a16="http://schemas.microsoft.com/office/drawing/2014/main" id="{6F2DDED7-738A-4A61-9386-4E2F5E1A7E4D}"/>
              </a:ext>
            </a:extLst>
          </p:cNvPr>
          <p:cNvSpPr>
            <a:spLocks noGrp="1"/>
          </p:cNvSpPr>
          <p:nvPr>
            <p:ph type="body" sz="quarter" idx="10" hasCustomPrompt="1"/>
          </p:nvPr>
        </p:nvSpPr>
        <p:spPr>
          <a:xfrm>
            <a:off x="3283238" y="2502189"/>
            <a:ext cx="5037138" cy="1882775"/>
          </a:xfrm>
          <a:prstGeom prst="rect">
            <a:avLst/>
          </a:prstGeom>
        </p:spPr>
        <p:txBody>
          <a:bodyPr>
            <a:normAutofit/>
          </a:bodyPr>
          <a:lstStyle>
            <a:lvl1pPr>
              <a:defRPr sz="2400" b="0">
                <a:solidFill>
                  <a:schemeClr val="tx1"/>
                </a:solidFill>
                <a:latin typeface="HelveticaNeueLT Com 55 Roman" panose="020B0604020202020204" pitchFamily="34" charset="0"/>
                <a:ea typeface="Gungsuh" panose="020B0503020000020004" pitchFamily="18" charset="-127"/>
              </a:defRPr>
            </a:lvl1pPr>
          </a:lstStyle>
          <a:p>
            <a:pPr lvl="0"/>
            <a:r>
              <a:rPr lang="fr-FR" dirty="0"/>
              <a:t>Titre 1</a:t>
            </a:r>
          </a:p>
          <a:p>
            <a:pPr lvl="0"/>
            <a:r>
              <a:rPr lang="fr-FR" dirty="0"/>
              <a:t>Titre 2</a:t>
            </a:r>
          </a:p>
          <a:p>
            <a:pPr lvl="0"/>
            <a:r>
              <a:rPr lang="fr-FR" dirty="0"/>
              <a:t>Titre 3</a:t>
            </a:r>
          </a:p>
          <a:p>
            <a:pPr lvl="0"/>
            <a:r>
              <a:rPr lang="fr-FR" dirty="0"/>
              <a:t>Titre 4 </a:t>
            </a:r>
          </a:p>
        </p:txBody>
      </p:sp>
      <p:pic>
        <p:nvPicPr>
          <p:cNvPr id="4" name="Image 3">
            <a:extLst>
              <a:ext uri="{FF2B5EF4-FFF2-40B4-BE49-F238E27FC236}">
                <a16:creationId xmlns:a16="http://schemas.microsoft.com/office/drawing/2014/main" id="{84443524-FC04-4EB6-B21F-20D7CB2A19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999" b="12542"/>
          <a:stretch/>
        </p:blipFill>
        <p:spPr>
          <a:xfrm rot="10800000">
            <a:off x="9570236" y="0"/>
            <a:ext cx="2621764" cy="2120114"/>
          </a:xfrm>
          <a:prstGeom prst="rect">
            <a:avLst/>
          </a:prstGeom>
        </p:spPr>
      </p:pic>
      <p:sp>
        <p:nvSpPr>
          <p:cNvPr id="2" name="Titre 1">
            <a:extLst>
              <a:ext uri="{FF2B5EF4-FFF2-40B4-BE49-F238E27FC236}">
                <a16:creationId xmlns:a16="http://schemas.microsoft.com/office/drawing/2014/main" id="{A47C2E4F-68EB-48CF-A216-AF1368C8F361}"/>
              </a:ext>
            </a:extLst>
          </p:cNvPr>
          <p:cNvSpPr>
            <a:spLocks noGrp="1"/>
          </p:cNvSpPr>
          <p:nvPr>
            <p:ph type="title" hasCustomPrompt="1"/>
          </p:nvPr>
        </p:nvSpPr>
        <p:spPr>
          <a:xfrm>
            <a:off x="2709947" y="863889"/>
            <a:ext cx="8685415" cy="1325563"/>
          </a:xfrm>
          <a:prstGeom prst="rect">
            <a:avLst/>
          </a:prstGeom>
        </p:spPr>
        <p:txBody>
          <a:bodyPr>
            <a:normAutofit/>
          </a:bodyPr>
          <a:lstStyle>
            <a:lvl1pPr>
              <a:defRPr sz="3500" b="0">
                <a:solidFill>
                  <a:srgbClr val="FCBF00"/>
                </a:solidFill>
                <a:latin typeface="Jaroslav Bold" panose="02000503000000090004" pitchFamily="50" charset="0"/>
              </a:defRPr>
            </a:lvl1pPr>
          </a:lstStyle>
          <a:p>
            <a:r>
              <a:rPr lang="fr-FR" dirty="0"/>
              <a:t>Ordre du jour</a:t>
            </a:r>
          </a:p>
        </p:txBody>
      </p:sp>
    </p:spTree>
    <p:extLst>
      <p:ext uri="{BB962C8B-B14F-4D97-AF65-F5344CB8AC3E}">
        <p14:creationId xmlns:p14="http://schemas.microsoft.com/office/powerpoint/2010/main" val="20622584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age_classique">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F65EAC30-813F-416D-B400-EF892E8FA38A}"/>
              </a:ext>
            </a:extLst>
          </p:cNvPr>
          <p:cNvSpPr>
            <a:spLocks noGrp="1"/>
          </p:cNvSpPr>
          <p:nvPr>
            <p:ph type="body" sz="quarter" idx="10" hasCustomPrompt="1"/>
          </p:nvPr>
        </p:nvSpPr>
        <p:spPr>
          <a:xfrm>
            <a:off x="1181454" y="700594"/>
            <a:ext cx="5210175" cy="701675"/>
          </a:xfrm>
          <a:prstGeom prst="rect">
            <a:avLst/>
          </a:prstGeom>
        </p:spPr>
        <p:txBody>
          <a:bodyPr>
            <a:normAutofit/>
          </a:bodyPr>
          <a:lstStyle>
            <a:lvl1pPr>
              <a:defRPr sz="2400" b="0">
                <a:latin typeface="Jaroslav Bold" panose="02000503000000090004" pitchFamily="50" charset="0"/>
              </a:defRPr>
            </a:lvl1pPr>
          </a:lstStyle>
          <a:p>
            <a:pPr lvl="0"/>
            <a:r>
              <a:rPr lang="fr-FR" dirty="0"/>
              <a:t>Titre</a:t>
            </a:r>
          </a:p>
        </p:txBody>
      </p:sp>
      <p:pic>
        <p:nvPicPr>
          <p:cNvPr id="4" name="Graphique 3">
            <a:extLst>
              <a:ext uri="{FF2B5EF4-FFF2-40B4-BE49-F238E27FC236}">
                <a16:creationId xmlns:a16="http://schemas.microsoft.com/office/drawing/2014/main" id="{FF44A5AB-9277-4DB9-8EEA-8220B6E93C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8487" y="848197"/>
            <a:ext cx="291100" cy="160105"/>
          </a:xfrm>
          <a:prstGeom prst="rect">
            <a:avLst/>
          </a:prstGeom>
        </p:spPr>
      </p:pic>
      <p:sp>
        <p:nvSpPr>
          <p:cNvPr id="6" name="Espace réservé du texte 2">
            <a:extLst>
              <a:ext uri="{FF2B5EF4-FFF2-40B4-BE49-F238E27FC236}">
                <a16:creationId xmlns:a16="http://schemas.microsoft.com/office/drawing/2014/main" id="{8D5DB9CF-1E1E-4D8E-82B3-24B8AE706128}"/>
              </a:ext>
            </a:extLst>
          </p:cNvPr>
          <p:cNvSpPr>
            <a:spLocks noGrp="1"/>
          </p:cNvSpPr>
          <p:nvPr>
            <p:ph type="body" sz="quarter" idx="11"/>
          </p:nvPr>
        </p:nvSpPr>
        <p:spPr>
          <a:xfrm>
            <a:off x="3057136" y="2243138"/>
            <a:ext cx="7740650" cy="3914775"/>
          </a:xfrm>
          <a:prstGeom prst="rect">
            <a:avLst/>
          </a:prstGeom>
        </p:spPr>
        <p:txBody>
          <a:bodyPr/>
          <a:lstStyle>
            <a:lvl1pPr marL="342900" indent="-342900">
              <a:buClr>
                <a:srgbClr val="1DACD5"/>
              </a:buClr>
              <a:buFont typeface="Wingdings" panose="05000000000000000000" pitchFamily="2" charset="2"/>
              <a:buChar char="§"/>
              <a:defRPr sz="2500" b="0" i="0" baseline="0">
                <a:latin typeface="Jaroslav Medium" panose="02000503000000090004" pitchFamily="50" charset="0"/>
              </a:defRPr>
            </a:lvl1pPr>
            <a:lvl2pPr marL="685800" indent="-228600">
              <a:buClrTx/>
              <a:buFont typeface="Arial" panose="020B0604020202020204" pitchFamily="34" charset="0"/>
              <a:buChar char="•"/>
              <a:defRPr sz="2200">
                <a:latin typeface="HelveticaNeueLT Com 55 Roman" panose="020B0604020202020204" pitchFamily="34" charset="0"/>
              </a:defRPr>
            </a:lvl2pPr>
            <a:lvl3pPr marL="1143000" indent="-228600">
              <a:buClrTx/>
              <a:buFont typeface="Arial" panose="020B0604020202020204" pitchFamily="34" charset="0"/>
              <a:buChar char="•"/>
              <a:defRPr>
                <a:latin typeface="HelveticaNeueLT Com 55 Roman" panose="020B0604020202020204" pitchFamily="34" charset="0"/>
              </a:defRPr>
            </a:lvl3pPr>
            <a:lvl4pPr marL="1600200" indent="-228600">
              <a:buClrTx/>
              <a:buFont typeface="Arial" panose="020B0604020202020204" pitchFamily="34" charset="0"/>
              <a:buChar char="•"/>
              <a:defRPr>
                <a:latin typeface="HelveticaNeueLT Com 55 Roman" panose="020B0604020202020204" pitchFamily="34" charset="0"/>
              </a:defRPr>
            </a:lvl4pPr>
            <a:lvl5pPr marL="2057400" indent="-228600">
              <a:buClrTx/>
              <a:buFont typeface="Arial" panose="020B0604020202020204" pitchFamily="34" charset="0"/>
              <a:buChar char="•"/>
              <a:defRPr>
                <a:latin typeface="HelveticaNeueLT Com 55 Roman"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502348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iffres clés ">
    <p:spTree>
      <p:nvGrpSpPr>
        <p:cNvPr id="1" name=""/>
        <p:cNvGrpSpPr/>
        <p:nvPr/>
      </p:nvGrpSpPr>
      <p:grpSpPr>
        <a:xfrm>
          <a:off x="0" y="0"/>
          <a:ext cx="0" cy="0"/>
          <a:chOff x="0" y="0"/>
          <a:chExt cx="0" cy="0"/>
        </a:xfrm>
      </p:grpSpPr>
      <p:sp>
        <p:nvSpPr>
          <p:cNvPr id="4" name="Espace réservé du texte 9">
            <a:extLst>
              <a:ext uri="{FF2B5EF4-FFF2-40B4-BE49-F238E27FC236}">
                <a16:creationId xmlns:a16="http://schemas.microsoft.com/office/drawing/2014/main" id="{4F16E823-2C31-4860-B619-4F442FA1A798}"/>
              </a:ext>
            </a:extLst>
          </p:cNvPr>
          <p:cNvSpPr>
            <a:spLocks noGrp="1"/>
          </p:cNvSpPr>
          <p:nvPr>
            <p:ph type="body" sz="quarter" idx="10" hasCustomPrompt="1"/>
          </p:nvPr>
        </p:nvSpPr>
        <p:spPr>
          <a:xfrm>
            <a:off x="1181454" y="700594"/>
            <a:ext cx="5210175" cy="701675"/>
          </a:xfrm>
          <a:prstGeom prst="rect">
            <a:avLst/>
          </a:prstGeom>
        </p:spPr>
        <p:txBody>
          <a:bodyPr>
            <a:normAutofit/>
          </a:bodyPr>
          <a:lstStyle>
            <a:lvl1pPr>
              <a:defRPr sz="2400" b="0">
                <a:latin typeface="Jaroslav Bold" panose="02000503000000090004" pitchFamily="50" charset="0"/>
              </a:defRPr>
            </a:lvl1pPr>
          </a:lstStyle>
          <a:p>
            <a:pPr lvl="0"/>
            <a:r>
              <a:rPr lang="fr-FR" dirty="0"/>
              <a:t>Titre</a:t>
            </a:r>
          </a:p>
        </p:txBody>
      </p:sp>
      <p:sp>
        <p:nvSpPr>
          <p:cNvPr id="5" name="Rectangle 4">
            <a:extLst>
              <a:ext uri="{FF2B5EF4-FFF2-40B4-BE49-F238E27FC236}">
                <a16:creationId xmlns:a16="http://schemas.microsoft.com/office/drawing/2014/main" id="{3E00A971-F6A9-4B5B-861C-C1487A988A61}"/>
              </a:ext>
            </a:extLst>
          </p:cNvPr>
          <p:cNvSpPr/>
          <p:nvPr userDrawn="1"/>
        </p:nvSpPr>
        <p:spPr>
          <a:xfrm>
            <a:off x="9041145" y="1"/>
            <a:ext cx="3150855" cy="6858000"/>
          </a:xfrm>
          <a:prstGeom prst="rect">
            <a:avLst/>
          </a:prstGeom>
          <a:solidFill>
            <a:srgbClr val="FFF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exte 10">
            <a:extLst>
              <a:ext uri="{FF2B5EF4-FFF2-40B4-BE49-F238E27FC236}">
                <a16:creationId xmlns:a16="http://schemas.microsoft.com/office/drawing/2014/main" id="{458A2586-8D9C-4605-AC62-AD1CB79DBFC6}"/>
              </a:ext>
            </a:extLst>
          </p:cNvPr>
          <p:cNvSpPr>
            <a:spLocks noGrp="1"/>
          </p:cNvSpPr>
          <p:nvPr>
            <p:ph type="body" sz="quarter" idx="11" hasCustomPrompt="1"/>
          </p:nvPr>
        </p:nvSpPr>
        <p:spPr>
          <a:xfrm>
            <a:off x="10431463" y="1722438"/>
            <a:ext cx="1527175" cy="576262"/>
          </a:xfrm>
          <a:prstGeom prst="rect">
            <a:avLst/>
          </a:prstGeom>
        </p:spPr>
        <p:txBody>
          <a:bodyPr>
            <a:normAutofit/>
          </a:bodyPr>
          <a:lstStyle>
            <a:lvl1pPr>
              <a:defRPr sz="1600" b="0">
                <a:latin typeface="HelveticaNeueLT Com 65 Md" panose="020B0604020202020204" pitchFamily="34" charset="0"/>
              </a:defRPr>
            </a:lvl1pPr>
          </a:lstStyle>
          <a:p>
            <a:pPr lvl="0"/>
            <a:r>
              <a:rPr lang="fr-FR" dirty="0"/>
              <a:t>Chiffre clés</a:t>
            </a:r>
          </a:p>
        </p:txBody>
      </p:sp>
      <p:sp>
        <p:nvSpPr>
          <p:cNvPr id="12" name="Espace réservé du texte 10">
            <a:extLst>
              <a:ext uri="{FF2B5EF4-FFF2-40B4-BE49-F238E27FC236}">
                <a16:creationId xmlns:a16="http://schemas.microsoft.com/office/drawing/2014/main" id="{733311EE-A330-4CE3-BD96-E6C3325C13C6}"/>
              </a:ext>
            </a:extLst>
          </p:cNvPr>
          <p:cNvSpPr>
            <a:spLocks noGrp="1"/>
          </p:cNvSpPr>
          <p:nvPr>
            <p:ph type="body" sz="quarter" idx="12" hasCustomPrompt="1"/>
          </p:nvPr>
        </p:nvSpPr>
        <p:spPr>
          <a:xfrm>
            <a:off x="10431463" y="2766962"/>
            <a:ext cx="1527175" cy="576262"/>
          </a:xfrm>
          <a:prstGeom prst="rect">
            <a:avLst/>
          </a:prstGeom>
        </p:spPr>
        <p:txBody>
          <a:bodyPr>
            <a:normAutofit/>
          </a:bodyPr>
          <a:lstStyle>
            <a:lvl1pPr>
              <a:defRPr sz="1600" b="0">
                <a:latin typeface="HelveticaNeueLT Com 65 Md" panose="020B0604020202020204" pitchFamily="34" charset="0"/>
              </a:defRPr>
            </a:lvl1pPr>
          </a:lstStyle>
          <a:p>
            <a:pPr lvl="0"/>
            <a:r>
              <a:rPr lang="fr-FR" dirty="0"/>
              <a:t>Chiffre clés</a:t>
            </a:r>
          </a:p>
        </p:txBody>
      </p:sp>
      <p:sp>
        <p:nvSpPr>
          <p:cNvPr id="13" name="Espace réservé du texte 10">
            <a:extLst>
              <a:ext uri="{FF2B5EF4-FFF2-40B4-BE49-F238E27FC236}">
                <a16:creationId xmlns:a16="http://schemas.microsoft.com/office/drawing/2014/main" id="{FFE4AD4E-906C-4640-9D6E-6A82A512943E}"/>
              </a:ext>
            </a:extLst>
          </p:cNvPr>
          <p:cNvSpPr>
            <a:spLocks noGrp="1"/>
          </p:cNvSpPr>
          <p:nvPr>
            <p:ph type="body" sz="quarter" idx="13" hasCustomPrompt="1"/>
          </p:nvPr>
        </p:nvSpPr>
        <p:spPr>
          <a:xfrm>
            <a:off x="10431462" y="3811486"/>
            <a:ext cx="1527175" cy="576262"/>
          </a:xfrm>
          <a:prstGeom prst="rect">
            <a:avLst/>
          </a:prstGeom>
        </p:spPr>
        <p:txBody>
          <a:bodyPr>
            <a:normAutofit/>
          </a:bodyPr>
          <a:lstStyle>
            <a:lvl1pPr>
              <a:defRPr sz="1600" b="0">
                <a:latin typeface="HelveticaNeueLT Com 65 Md" panose="020B0604020202020204" pitchFamily="34" charset="0"/>
              </a:defRPr>
            </a:lvl1pPr>
          </a:lstStyle>
          <a:p>
            <a:pPr lvl="0"/>
            <a:r>
              <a:rPr lang="fr-FR" dirty="0"/>
              <a:t>Chiffre clés</a:t>
            </a:r>
          </a:p>
        </p:txBody>
      </p:sp>
      <p:sp>
        <p:nvSpPr>
          <p:cNvPr id="15" name="Espace réservé du texte 10">
            <a:extLst>
              <a:ext uri="{FF2B5EF4-FFF2-40B4-BE49-F238E27FC236}">
                <a16:creationId xmlns:a16="http://schemas.microsoft.com/office/drawing/2014/main" id="{543FCBBA-9D1C-41A9-8DED-BA41418F7584}"/>
              </a:ext>
            </a:extLst>
          </p:cNvPr>
          <p:cNvSpPr>
            <a:spLocks noGrp="1"/>
          </p:cNvSpPr>
          <p:nvPr>
            <p:ph type="body" sz="quarter" idx="15" hasCustomPrompt="1"/>
          </p:nvPr>
        </p:nvSpPr>
        <p:spPr>
          <a:xfrm>
            <a:off x="10431461" y="4856011"/>
            <a:ext cx="1527175" cy="576262"/>
          </a:xfrm>
          <a:prstGeom prst="rect">
            <a:avLst/>
          </a:prstGeom>
        </p:spPr>
        <p:txBody>
          <a:bodyPr>
            <a:normAutofit/>
          </a:bodyPr>
          <a:lstStyle>
            <a:lvl1pPr>
              <a:defRPr sz="1600" b="0">
                <a:latin typeface="HelveticaNeueLT Com 65 Md" panose="020B0604020202020204" pitchFamily="34" charset="0"/>
              </a:defRPr>
            </a:lvl1pPr>
          </a:lstStyle>
          <a:p>
            <a:pPr lvl="0"/>
            <a:r>
              <a:rPr lang="fr-FR" dirty="0"/>
              <a:t>Chiffre clés</a:t>
            </a:r>
          </a:p>
        </p:txBody>
      </p:sp>
      <p:sp>
        <p:nvSpPr>
          <p:cNvPr id="10" name="Espace réservé du texte 2">
            <a:extLst>
              <a:ext uri="{FF2B5EF4-FFF2-40B4-BE49-F238E27FC236}">
                <a16:creationId xmlns:a16="http://schemas.microsoft.com/office/drawing/2014/main" id="{9240D932-D002-44D3-A113-9B2B59BBBFDE}"/>
              </a:ext>
            </a:extLst>
          </p:cNvPr>
          <p:cNvSpPr>
            <a:spLocks noGrp="1"/>
          </p:cNvSpPr>
          <p:nvPr>
            <p:ph type="body" sz="quarter" idx="16"/>
          </p:nvPr>
        </p:nvSpPr>
        <p:spPr>
          <a:xfrm>
            <a:off x="1181454" y="2243138"/>
            <a:ext cx="7740650" cy="3914775"/>
          </a:xfrm>
          <a:prstGeom prst="rect">
            <a:avLst/>
          </a:prstGeom>
        </p:spPr>
        <p:txBody>
          <a:bodyPr/>
          <a:lstStyle>
            <a:lvl1pPr marL="342900" indent="-342900">
              <a:buClr>
                <a:srgbClr val="1DACD5"/>
              </a:buClr>
              <a:buFont typeface="Wingdings" panose="05000000000000000000" pitchFamily="2" charset="2"/>
              <a:buChar char="§"/>
              <a:defRPr sz="2500" b="0" i="0" baseline="0">
                <a:latin typeface="Jaroslav Medium" panose="02000503000000090004" pitchFamily="50" charset="0"/>
              </a:defRPr>
            </a:lvl1pPr>
            <a:lvl2pPr marL="685800" indent="-228600">
              <a:buClrTx/>
              <a:buFont typeface="Arial" panose="020B0604020202020204" pitchFamily="34" charset="0"/>
              <a:buChar char="•"/>
              <a:defRPr sz="2200">
                <a:latin typeface="HelveticaNeueLT Com 55 Roman" panose="020B0604020202020204" pitchFamily="34" charset="0"/>
              </a:defRPr>
            </a:lvl2pPr>
            <a:lvl3pPr marL="1143000" indent="-228600">
              <a:buClrTx/>
              <a:buFont typeface="Arial" panose="020B0604020202020204" pitchFamily="34" charset="0"/>
              <a:buChar char="•"/>
              <a:defRPr>
                <a:latin typeface="HelveticaNeueLT Com 55 Roman" panose="020B0604020202020204" pitchFamily="34" charset="0"/>
              </a:defRPr>
            </a:lvl3pPr>
            <a:lvl4pPr marL="1600200" indent="-228600">
              <a:buClrTx/>
              <a:buFont typeface="Arial" panose="020B0604020202020204" pitchFamily="34" charset="0"/>
              <a:buChar char="•"/>
              <a:defRPr>
                <a:latin typeface="HelveticaNeueLT Com 55 Roman" panose="020B0604020202020204" pitchFamily="34" charset="0"/>
              </a:defRPr>
            </a:lvl4pPr>
            <a:lvl5pPr marL="2057400" indent="-228600">
              <a:buClrTx/>
              <a:buFont typeface="Arial" panose="020B0604020202020204" pitchFamily="34" charset="0"/>
              <a:buChar char="•"/>
              <a:defRPr>
                <a:latin typeface="HelveticaNeueLT Com 55 Roman"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93270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vide intro">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F65EAC30-813F-416D-B400-EF892E8FA38A}"/>
              </a:ext>
            </a:extLst>
          </p:cNvPr>
          <p:cNvSpPr>
            <a:spLocks noGrp="1"/>
          </p:cNvSpPr>
          <p:nvPr>
            <p:ph type="body" sz="quarter" idx="10"/>
          </p:nvPr>
        </p:nvSpPr>
        <p:spPr>
          <a:xfrm>
            <a:off x="1181454" y="700594"/>
            <a:ext cx="5210175" cy="701675"/>
          </a:xfrm>
          <a:prstGeom prst="rect">
            <a:avLst/>
          </a:prstGeom>
        </p:spPr>
        <p:txBody>
          <a:bodyPr>
            <a:normAutofit/>
          </a:bodyPr>
          <a:lstStyle>
            <a:lvl1pPr>
              <a:defRPr sz="2400" b="0">
                <a:latin typeface="Jaroslav Bold" panose="02000503000000090004" pitchFamily="50" charset="0"/>
              </a:defRPr>
            </a:lvl1pPr>
          </a:lstStyle>
          <a:p>
            <a:pPr lvl="0"/>
            <a:r>
              <a:rPr lang="fr-FR"/>
              <a:t>Cliquez pour modifier les styles du texte du masque</a:t>
            </a:r>
          </a:p>
        </p:txBody>
      </p:sp>
      <p:pic>
        <p:nvPicPr>
          <p:cNvPr id="5" name="Image 4">
            <a:extLst>
              <a:ext uri="{FF2B5EF4-FFF2-40B4-BE49-F238E27FC236}">
                <a16:creationId xmlns:a16="http://schemas.microsoft.com/office/drawing/2014/main" id="{AE661BEB-A5E7-41A9-A8C8-52563D0A12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999" b="12542"/>
          <a:stretch/>
        </p:blipFill>
        <p:spPr>
          <a:xfrm rot="10800000">
            <a:off x="9570236" y="0"/>
            <a:ext cx="2621764" cy="2120114"/>
          </a:xfrm>
          <a:prstGeom prst="rect">
            <a:avLst/>
          </a:prstGeom>
        </p:spPr>
      </p:pic>
      <p:sp>
        <p:nvSpPr>
          <p:cNvPr id="7" name="Espace réservé du texte 2">
            <a:extLst>
              <a:ext uri="{FF2B5EF4-FFF2-40B4-BE49-F238E27FC236}">
                <a16:creationId xmlns:a16="http://schemas.microsoft.com/office/drawing/2014/main" id="{9DFD1940-B831-42AC-9923-DAFC08012A3F}"/>
              </a:ext>
            </a:extLst>
          </p:cNvPr>
          <p:cNvSpPr>
            <a:spLocks noGrp="1"/>
          </p:cNvSpPr>
          <p:nvPr>
            <p:ph type="body" sz="quarter" idx="11"/>
          </p:nvPr>
        </p:nvSpPr>
        <p:spPr>
          <a:xfrm>
            <a:off x="3678238" y="2243138"/>
            <a:ext cx="7740650" cy="3914775"/>
          </a:xfrm>
          <a:prstGeom prst="rect">
            <a:avLst/>
          </a:prstGeom>
        </p:spPr>
        <p:txBody>
          <a:bodyPr/>
          <a:lstStyle>
            <a:lvl1pPr marL="342900" indent="-342900">
              <a:buClr>
                <a:srgbClr val="1DACD5"/>
              </a:buClr>
              <a:buFont typeface="Wingdings" panose="05000000000000000000" pitchFamily="2" charset="2"/>
              <a:buChar char="§"/>
              <a:defRPr sz="2500" b="0" i="0" baseline="0">
                <a:latin typeface="Jaroslav Medium" panose="02000503000000090004" pitchFamily="50" charset="0"/>
              </a:defRPr>
            </a:lvl1pPr>
            <a:lvl2pPr marL="685800" indent="-228600">
              <a:buClrTx/>
              <a:buFont typeface="Arial" panose="020B0604020202020204" pitchFamily="34" charset="0"/>
              <a:buChar char="•"/>
              <a:defRPr sz="2200">
                <a:latin typeface="HelveticaNeueLT Com 55 Roman" panose="020B0604020202020204" pitchFamily="34" charset="0"/>
              </a:defRPr>
            </a:lvl2pPr>
            <a:lvl3pPr marL="1143000" indent="-228600">
              <a:buClrTx/>
              <a:buFont typeface="Arial" panose="020B0604020202020204" pitchFamily="34" charset="0"/>
              <a:buChar char="•"/>
              <a:defRPr>
                <a:latin typeface="HelveticaNeueLT Com 55 Roman" panose="020B0604020202020204" pitchFamily="34" charset="0"/>
              </a:defRPr>
            </a:lvl3pPr>
            <a:lvl4pPr marL="1600200" indent="-228600">
              <a:buClrTx/>
              <a:buFont typeface="Arial" panose="020B0604020202020204" pitchFamily="34" charset="0"/>
              <a:buChar char="•"/>
              <a:defRPr>
                <a:latin typeface="HelveticaNeueLT Com 55 Roman" panose="020B0604020202020204" pitchFamily="34" charset="0"/>
              </a:defRPr>
            </a:lvl4pPr>
            <a:lvl5pPr marL="2057400" indent="-228600">
              <a:buClrTx/>
              <a:buFont typeface="Arial" panose="020B0604020202020204" pitchFamily="34" charset="0"/>
              <a:buChar char="•"/>
              <a:defRPr>
                <a:latin typeface="HelveticaNeueLT Com 55 Roman"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78252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ress intro">
    <p:spTree>
      <p:nvGrpSpPr>
        <p:cNvPr id="1" name=""/>
        <p:cNvGrpSpPr/>
        <p:nvPr/>
      </p:nvGrpSpPr>
      <p:grpSpPr>
        <a:xfrm>
          <a:off x="0" y="0"/>
          <a:ext cx="0" cy="0"/>
          <a:chOff x="0" y="0"/>
          <a:chExt cx="0" cy="0"/>
        </a:xfrm>
      </p:grpSpPr>
      <p:sp>
        <p:nvSpPr>
          <p:cNvPr id="11" name="Forme libre : forme 10">
            <a:extLst>
              <a:ext uri="{FF2B5EF4-FFF2-40B4-BE49-F238E27FC236}">
                <a16:creationId xmlns:a16="http://schemas.microsoft.com/office/drawing/2014/main" id="{796F8CA3-203D-4823-B9F9-DB0B2003FB33}"/>
              </a:ext>
            </a:extLst>
          </p:cNvPr>
          <p:cNvSpPr/>
          <p:nvPr userDrawn="1"/>
        </p:nvSpPr>
        <p:spPr>
          <a:xfrm>
            <a:off x="6081622" y="3183147"/>
            <a:ext cx="6107503" cy="3666227"/>
          </a:xfrm>
          <a:custGeom>
            <a:avLst/>
            <a:gdLst>
              <a:gd name="connsiteX0" fmla="*/ 0 w 5736567"/>
              <a:gd name="connsiteY0" fmla="*/ 1268083 h 3631721"/>
              <a:gd name="connsiteX1" fmla="*/ 5736567 w 5736567"/>
              <a:gd name="connsiteY1" fmla="*/ 0 h 3631721"/>
              <a:gd name="connsiteX2" fmla="*/ 5736567 w 5736567"/>
              <a:gd name="connsiteY2" fmla="*/ 3623095 h 3631721"/>
              <a:gd name="connsiteX3" fmla="*/ 603850 w 5736567"/>
              <a:gd name="connsiteY3" fmla="*/ 3631721 h 3631721"/>
              <a:gd name="connsiteX4" fmla="*/ 0 w 5736567"/>
              <a:gd name="connsiteY4" fmla="*/ 1268083 h 3631721"/>
              <a:gd name="connsiteX0" fmla="*/ 0 w 6228273"/>
              <a:gd name="connsiteY0" fmla="*/ 733245 h 3631721"/>
              <a:gd name="connsiteX1" fmla="*/ 6228273 w 6228273"/>
              <a:gd name="connsiteY1" fmla="*/ 0 h 3631721"/>
              <a:gd name="connsiteX2" fmla="*/ 6228273 w 6228273"/>
              <a:gd name="connsiteY2" fmla="*/ 3623095 h 3631721"/>
              <a:gd name="connsiteX3" fmla="*/ 1095556 w 6228273"/>
              <a:gd name="connsiteY3" fmla="*/ 3631721 h 3631721"/>
              <a:gd name="connsiteX4" fmla="*/ 0 w 6228273"/>
              <a:gd name="connsiteY4" fmla="*/ 733245 h 3631721"/>
              <a:gd name="connsiteX0" fmla="*/ 0 w 6228273"/>
              <a:gd name="connsiteY0" fmla="*/ 733245 h 3631721"/>
              <a:gd name="connsiteX1" fmla="*/ 6228273 w 6228273"/>
              <a:gd name="connsiteY1" fmla="*/ 0 h 3631721"/>
              <a:gd name="connsiteX2" fmla="*/ 6228273 w 6228273"/>
              <a:gd name="connsiteY2" fmla="*/ 3623095 h 3631721"/>
              <a:gd name="connsiteX3" fmla="*/ 690115 w 6228273"/>
              <a:gd name="connsiteY3" fmla="*/ 3631721 h 3631721"/>
              <a:gd name="connsiteX4" fmla="*/ 0 w 6228273"/>
              <a:gd name="connsiteY4" fmla="*/ 733245 h 3631721"/>
              <a:gd name="connsiteX0" fmla="*/ 0 w 5978107"/>
              <a:gd name="connsiteY0" fmla="*/ 897147 h 3631721"/>
              <a:gd name="connsiteX1" fmla="*/ 5978107 w 5978107"/>
              <a:gd name="connsiteY1" fmla="*/ 0 h 3631721"/>
              <a:gd name="connsiteX2" fmla="*/ 5978107 w 5978107"/>
              <a:gd name="connsiteY2" fmla="*/ 3623095 h 3631721"/>
              <a:gd name="connsiteX3" fmla="*/ 439949 w 5978107"/>
              <a:gd name="connsiteY3" fmla="*/ 3631721 h 3631721"/>
              <a:gd name="connsiteX4" fmla="*/ 0 w 5978107"/>
              <a:gd name="connsiteY4" fmla="*/ 897147 h 3631721"/>
              <a:gd name="connsiteX0" fmla="*/ 0 w 5978107"/>
              <a:gd name="connsiteY0" fmla="*/ 897147 h 3631721"/>
              <a:gd name="connsiteX1" fmla="*/ 5978107 w 5978107"/>
              <a:gd name="connsiteY1" fmla="*/ 0 h 3631721"/>
              <a:gd name="connsiteX2" fmla="*/ 5978107 w 5978107"/>
              <a:gd name="connsiteY2" fmla="*/ 3623095 h 3631721"/>
              <a:gd name="connsiteX3" fmla="*/ 586598 w 5978107"/>
              <a:gd name="connsiteY3" fmla="*/ 3631721 h 3631721"/>
              <a:gd name="connsiteX4" fmla="*/ 0 w 5978107"/>
              <a:gd name="connsiteY4" fmla="*/ 897147 h 3631721"/>
              <a:gd name="connsiteX0" fmla="*/ 0 w 5978107"/>
              <a:gd name="connsiteY0" fmla="*/ 940279 h 3674853"/>
              <a:gd name="connsiteX1" fmla="*/ 5978107 w 5978107"/>
              <a:gd name="connsiteY1" fmla="*/ 0 h 3674853"/>
              <a:gd name="connsiteX2" fmla="*/ 5978107 w 5978107"/>
              <a:gd name="connsiteY2" fmla="*/ 3666227 h 3674853"/>
              <a:gd name="connsiteX3" fmla="*/ 586598 w 5978107"/>
              <a:gd name="connsiteY3" fmla="*/ 3674853 h 3674853"/>
              <a:gd name="connsiteX4" fmla="*/ 0 w 5978107"/>
              <a:gd name="connsiteY4" fmla="*/ 940279 h 3674853"/>
              <a:gd name="connsiteX0" fmla="*/ 0 w 6107503"/>
              <a:gd name="connsiteY0" fmla="*/ 931652 h 3674853"/>
              <a:gd name="connsiteX1" fmla="*/ 6107503 w 6107503"/>
              <a:gd name="connsiteY1" fmla="*/ 0 h 3674853"/>
              <a:gd name="connsiteX2" fmla="*/ 6107503 w 6107503"/>
              <a:gd name="connsiteY2" fmla="*/ 3666227 h 3674853"/>
              <a:gd name="connsiteX3" fmla="*/ 715994 w 6107503"/>
              <a:gd name="connsiteY3" fmla="*/ 3674853 h 3674853"/>
              <a:gd name="connsiteX4" fmla="*/ 0 w 6107503"/>
              <a:gd name="connsiteY4" fmla="*/ 931652 h 3674853"/>
              <a:gd name="connsiteX0" fmla="*/ 0 w 6107503"/>
              <a:gd name="connsiteY0" fmla="*/ 931652 h 3666227"/>
              <a:gd name="connsiteX1" fmla="*/ 6107503 w 6107503"/>
              <a:gd name="connsiteY1" fmla="*/ 0 h 3666227"/>
              <a:gd name="connsiteX2" fmla="*/ 6107503 w 6107503"/>
              <a:gd name="connsiteY2" fmla="*/ 3666227 h 3666227"/>
              <a:gd name="connsiteX3" fmla="*/ 534840 w 6107503"/>
              <a:gd name="connsiteY3" fmla="*/ 3666227 h 3666227"/>
              <a:gd name="connsiteX4" fmla="*/ 0 w 6107503"/>
              <a:gd name="connsiteY4" fmla="*/ 931652 h 3666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7503" h="3666227">
                <a:moveTo>
                  <a:pt x="0" y="931652"/>
                </a:moveTo>
                <a:lnTo>
                  <a:pt x="6107503" y="0"/>
                </a:lnTo>
                <a:lnTo>
                  <a:pt x="6107503" y="3666227"/>
                </a:lnTo>
                <a:lnTo>
                  <a:pt x="534840" y="3666227"/>
                </a:lnTo>
                <a:lnTo>
                  <a:pt x="0" y="931652"/>
                </a:lnTo>
                <a:close/>
              </a:path>
            </a:pathLst>
          </a:custGeom>
          <a:solidFill>
            <a:srgbClr val="3357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779EDFE0-C8F1-483B-99BD-CFDC9F3A0311}"/>
              </a:ext>
            </a:extLst>
          </p:cNvPr>
          <p:cNvSpPr txBox="1"/>
          <p:nvPr userDrawn="1"/>
        </p:nvSpPr>
        <p:spPr>
          <a:xfrm>
            <a:off x="6611284" y="4120731"/>
            <a:ext cx="5048178" cy="25391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1600" dirty="0">
                <a:solidFill>
                  <a:schemeClr val="bg1"/>
                </a:solidFill>
                <a:latin typeface="+mj-lt"/>
              </a:rPr>
              <a:t>110 réseaux et organisations locales </a:t>
            </a:r>
            <a:br>
              <a:rPr lang="fr-FR" sz="1600" dirty="0">
                <a:solidFill>
                  <a:schemeClr val="bg1"/>
                </a:solidFill>
                <a:latin typeface="+mj-lt"/>
              </a:rPr>
            </a:br>
            <a:r>
              <a:rPr lang="fr-FR" sz="1600" dirty="0">
                <a:solidFill>
                  <a:schemeClr val="bg1"/>
                </a:solidFill>
                <a:latin typeface="+mj-lt"/>
              </a:rPr>
              <a:t>et 42 </a:t>
            </a:r>
            <a:r>
              <a:rPr lang="fr-FR" sz="1600" dirty="0" err="1">
                <a:solidFill>
                  <a:schemeClr val="bg1"/>
                </a:solidFill>
                <a:latin typeface="+mj-lt"/>
              </a:rPr>
              <a:t>administrateur·rice·s</a:t>
            </a:r>
            <a:r>
              <a:rPr lang="fr-FR" sz="1600" dirty="0">
                <a:solidFill>
                  <a:schemeClr val="bg1"/>
                </a:solidFill>
                <a:latin typeface="+mj-lt"/>
              </a:rPr>
              <a:t> </a:t>
            </a:r>
            <a:r>
              <a:rPr lang="fr-FR" sz="1600" dirty="0" err="1">
                <a:solidFill>
                  <a:schemeClr val="bg1"/>
                </a:solidFill>
                <a:latin typeface="Jaroslav Regular" panose="02000503000000090004" pitchFamily="50" charset="0"/>
              </a:rPr>
              <a:t>issu·e·s</a:t>
            </a:r>
            <a:r>
              <a:rPr lang="fr-FR" sz="1600" dirty="0">
                <a:solidFill>
                  <a:schemeClr val="bg1"/>
                </a:solidFill>
                <a:latin typeface="Jaroslav Regular" panose="02000503000000090004" pitchFamily="50" charset="0"/>
              </a:rPr>
              <a:t> d’associations, coopératives, mutuelles, entreprises sociales, syndicats employeurs </a:t>
            </a:r>
            <a:br>
              <a:rPr lang="fr-FR" sz="1600" dirty="0">
                <a:solidFill>
                  <a:schemeClr val="bg1"/>
                </a:solidFill>
                <a:latin typeface="Jaroslav Regular" panose="02000503000000090004" pitchFamily="50" charset="0"/>
              </a:rPr>
            </a:br>
            <a:r>
              <a:rPr lang="fr-FR" sz="1600" dirty="0">
                <a:solidFill>
                  <a:schemeClr val="bg1"/>
                </a:solidFill>
                <a:latin typeface="Jaroslav Regular" panose="02000503000000090004" pitchFamily="50" charset="0"/>
              </a:rPr>
              <a:t>et pôles locaux de l’ESS</a:t>
            </a:r>
          </a:p>
          <a:p>
            <a:pPr marL="0" marR="0" lvl="0" indent="0" algn="l" defTabSz="914400" rtl="0" eaLnBrk="1" fontAlgn="auto" latinLnBrk="0" hangingPunct="1">
              <a:lnSpc>
                <a:spcPct val="100000"/>
              </a:lnSpc>
              <a:spcBef>
                <a:spcPts val="0"/>
              </a:spcBef>
              <a:spcAft>
                <a:spcPts val="600"/>
              </a:spcAft>
              <a:buClrTx/>
              <a:buSzTx/>
              <a:buFontTx/>
              <a:buNone/>
              <a:tabLst/>
              <a:defRPr/>
            </a:pPr>
            <a:r>
              <a:rPr lang="fr-FR" sz="1600" kern="1200" dirty="0">
                <a:solidFill>
                  <a:schemeClr val="bg1"/>
                </a:solidFill>
                <a:latin typeface="+mj-lt"/>
                <a:ea typeface="+mn-ea"/>
                <a:cs typeface="+mn-cs"/>
              </a:rPr>
              <a:t>26 </a:t>
            </a:r>
            <a:r>
              <a:rPr lang="fr-FR" sz="1600" kern="1200" dirty="0" err="1">
                <a:solidFill>
                  <a:schemeClr val="bg1"/>
                </a:solidFill>
                <a:latin typeface="+mj-lt"/>
                <a:ea typeface="+mn-ea"/>
                <a:cs typeface="+mn-cs"/>
              </a:rPr>
              <a:t>salarié·e·s</a:t>
            </a:r>
            <a:r>
              <a:rPr lang="fr-FR" sz="1600" kern="1200" dirty="0">
                <a:solidFill>
                  <a:schemeClr val="bg1"/>
                </a:solidFill>
                <a:latin typeface="+mj-lt"/>
                <a:ea typeface="+mn-ea"/>
                <a:cs typeface="+mn-cs"/>
              </a:rPr>
              <a:t> dont 23,6 ETP</a:t>
            </a:r>
          </a:p>
          <a:p>
            <a:pPr marL="0" marR="0" lvl="0" indent="0" algn="l" defTabSz="914400" rtl="0" eaLnBrk="1" fontAlgn="auto" latinLnBrk="0" hangingPunct="1">
              <a:lnSpc>
                <a:spcPct val="100000"/>
              </a:lnSpc>
              <a:spcBef>
                <a:spcPts val="0"/>
              </a:spcBef>
              <a:spcAft>
                <a:spcPts val="600"/>
              </a:spcAft>
              <a:buClrTx/>
              <a:buSzTx/>
              <a:buFontTx/>
              <a:buNone/>
              <a:tabLst/>
              <a:defRPr/>
            </a:pPr>
            <a:r>
              <a:rPr lang="fr-FR" sz="1600" kern="1200" dirty="0">
                <a:solidFill>
                  <a:srgbClr val="1DACD5"/>
                </a:solidFill>
                <a:latin typeface="+mj-lt"/>
                <a:ea typeface="+mn-ea"/>
                <a:cs typeface="+mn-cs"/>
              </a:rPr>
              <a:t>+ de 1000 </a:t>
            </a:r>
            <a:r>
              <a:rPr lang="fr-FR" sz="1600" kern="1200" dirty="0" err="1">
                <a:solidFill>
                  <a:srgbClr val="1DACD5"/>
                </a:solidFill>
                <a:latin typeface="+mj-lt"/>
                <a:ea typeface="+mn-ea"/>
                <a:cs typeface="+mn-cs"/>
              </a:rPr>
              <a:t>acteur·rice·s</a:t>
            </a:r>
            <a:r>
              <a:rPr lang="fr-FR" sz="1600" kern="1200" dirty="0">
                <a:solidFill>
                  <a:srgbClr val="1DACD5"/>
                </a:solidFill>
                <a:latin typeface="+mj-lt"/>
                <a:ea typeface="+mn-ea"/>
                <a:cs typeface="+mn-cs"/>
              </a:rPr>
              <a:t> </a:t>
            </a:r>
            <a:br>
              <a:rPr lang="fr-FR" sz="1600" kern="1200" dirty="0">
                <a:solidFill>
                  <a:srgbClr val="1DACD5"/>
                </a:solidFill>
                <a:latin typeface="+mj-lt"/>
                <a:ea typeface="+mn-ea"/>
                <a:cs typeface="+mn-cs"/>
              </a:rPr>
            </a:br>
            <a:r>
              <a:rPr lang="fr-FR" sz="1600" kern="1200" dirty="0" err="1">
                <a:solidFill>
                  <a:srgbClr val="1DACD5"/>
                </a:solidFill>
                <a:latin typeface="+mj-lt"/>
                <a:ea typeface="+mn-ea"/>
                <a:cs typeface="+mn-cs"/>
              </a:rPr>
              <a:t>engagé·e·s</a:t>
            </a:r>
            <a:r>
              <a:rPr lang="fr-FR" sz="1600" kern="1200" dirty="0">
                <a:solidFill>
                  <a:srgbClr val="1DACD5"/>
                </a:solidFill>
                <a:latin typeface="+mj-lt"/>
                <a:ea typeface="+mn-ea"/>
                <a:cs typeface="+mn-cs"/>
              </a:rPr>
              <a:t> en Bretagne !</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fr-FR" sz="1600" dirty="0">
              <a:latin typeface="+mj-lt"/>
            </a:endParaRPr>
          </a:p>
        </p:txBody>
      </p:sp>
      <p:sp>
        <p:nvSpPr>
          <p:cNvPr id="15" name="ZoneTexte 14">
            <a:extLst>
              <a:ext uri="{FF2B5EF4-FFF2-40B4-BE49-F238E27FC236}">
                <a16:creationId xmlns:a16="http://schemas.microsoft.com/office/drawing/2014/main" id="{6ACCB805-5573-4918-9A57-48CB18220B2A}"/>
              </a:ext>
            </a:extLst>
          </p:cNvPr>
          <p:cNvSpPr txBox="1"/>
          <p:nvPr userDrawn="1"/>
        </p:nvSpPr>
        <p:spPr>
          <a:xfrm>
            <a:off x="415925" y="3786221"/>
            <a:ext cx="5680075"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1DACD5"/>
              </a:buClr>
              <a:buSzTx/>
              <a:buFont typeface="Arial" panose="020B0604020202020204" pitchFamily="34" charset="0"/>
              <a:buChar char="•"/>
              <a:tabLst/>
              <a:defRPr/>
            </a:pPr>
            <a:r>
              <a:rPr lang="fr-FR" dirty="0">
                <a:solidFill>
                  <a:srgbClr val="33576E"/>
                </a:solidFill>
                <a:latin typeface="Jaroslav Regular" panose="02000503000000090004" pitchFamily="50" charset="0"/>
              </a:rPr>
              <a:t>Une Cress par région administrative</a:t>
            </a:r>
          </a:p>
          <a:p>
            <a:pPr marL="285750" indent="-285750">
              <a:buClr>
                <a:srgbClr val="1DACD5"/>
              </a:buClr>
              <a:buFont typeface="Arial" panose="020B0604020202020204" pitchFamily="34" charset="0"/>
              <a:buChar char="•"/>
              <a:defRPr/>
            </a:pPr>
            <a:r>
              <a:rPr lang="fr-FR" dirty="0">
                <a:solidFill>
                  <a:srgbClr val="33576E"/>
                </a:solidFill>
                <a:latin typeface="Jaroslav Regular" panose="02000503000000090004" pitchFamily="50" charset="0"/>
              </a:rPr>
              <a:t>Agrément de l’État et du Conseil Régional </a:t>
            </a:r>
          </a:p>
          <a:p>
            <a:pPr marL="285750" lvl="0" indent="-285750">
              <a:buClr>
                <a:srgbClr val="1DACD5"/>
              </a:buClr>
              <a:buFont typeface="Arial" panose="020B0604020202020204" pitchFamily="34" charset="0"/>
              <a:buChar char="•"/>
              <a:defRPr/>
            </a:pPr>
            <a:r>
              <a:rPr lang="fr-FR" dirty="0">
                <a:solidFill>
                  <a:srgbClr val="33576E"/>
                </a:solidFill>
                <a:latin typeface="Jaroslav Regular" panose="02000503000000090004" pitchFamily="50" charset="0"/>
              </a:rPr>
              <a:t>Représentation et défense des organisations régionales et d’entreprises locales de l’ESS</a:t>
            </a:r>
          </a:p>
          <a:p>
            <a:pPr marL="285750" marR="0" lvl="0" indent="-285750" algn="l" defTabSz="914400" rtl="0" eaLnBrk="1" fontAlgn="auto" latinLnBrk="0" hangingPunct="1">
              <a:lnSpc>
                <a:spcPct val="100000"/>
              </a:lnSpc>
              <a:spcBef>
                <a:spcPts val="0"/>
              </a:spcBef>
              <a:spcAft>
                <a:spcPts val="0"/>
              </a:spcAft>
              <a:buClr>
                <a:srgbClr val="1DACD5"/>
              </a:buClr>
              <a:buSzTx/>
              <a:buFont typeface="Arial" panose="020B0604020202020204" pitchFamily="34" charset="0"/>
              <a:buChar char="•"/>
              <a:tabLst/>
              <a:defRPr/>
            </a:pPr>
            <a:r>
              <a:rPr lang="fr-FR" dirty="0">
                <a:solidFill>
                  <a:srgbClr val="33576E"/>
                </a:solidFill>
                <a:latin typeface="Jaroslav Regular" panose="02000503000000090004" pitchFamily="50" charset="0"/>
              </a:rPr>
              <a:t>Observation des entreprises : emploi, filières, conjoncture…</a:t>
            </a:r>
          </a:p>
          <a:p>
            <a:pPr marL="285750" marR="0" lvl="0" indent="-285750" algn="l" defTabSz="914400" rtl="0" eaLnBrk="1" fontAlgn="auto" latinLnBrk="0" hangingPunct="1">
              <a:lnSpc>
                <a:spcPct val="100000"/>
              </a:lnSpc>
              <a:spcBef>
                <a:spcPts val="0"/>
              </a:spcBef>
              <a:spcAft>
                <a:spcPts val="0"/>
              </a:spcAft>
              <a:buClr>
                <a:srgbClr val="1DACD5"/>
              </a:buClr>
              <a:buSzTx/>
              <a:buFont typeface="Arial" panose="020B0604020202020204" pitchFamily="34" charset="0"/>
              <a:buChar char="•"/>
              <a:tabLst/>
              <a:defRPr/>
            </a:pPr>
            <a:r>
              <a:rPr lang="fr-FR" dirty="0">
                <a:solidFill>
                  <a:srgbClr val="33576E"/>
                </a:solidFill>
                <a:latin typeface="Jaroslav Regular" panose="02000503000000090004" pitchFamily="50" charset="0"/>
              </a:rPr>
              <a:t>Promotion de l’ESS : sensibilisation, plaidoyer…</a:t>
            </a:r>
          </a:p>
        </p:txBody>
      </p:sp>
      <p:pic>
        <p:nvPicPr>
          <p:cNvPr id="18" name="Image 17" descr="Une image contenant texte&#10;&#10;Description générée automatiquement">
            <a:extLst>
              <a:ext uri="{FF2B5EF4-FFF2-40B4-BE49-F238E27FC236}">
                <a16:creationId xmlns:a16="http://schemas.microsoft.com/office/drawing/2014/main" id="{7E858356-6F0F-4944-B519-E7CC6D3578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7863" y="5196254"/>
            <a:ext cx="1700918" cy="1352504"/>
          </a:xfrm>
          <a:prstGeom prst="rect">
            <a:avLst/>
          </a:prstGeom>
        </p:spPr>
      </p:pic>
      <p:sp>
        <p:nvSpPr>
          <p:cNvPr id="20" name="Espace réservé du texte 7">
            <a:extLst>
              <a:ext uri="{FF2B5EF4-FFF2-40B4-BE49-F238E27FC236}">
                <a16:creationId xmlns:a16="http://schemas.microsoft.com/office/drawing/2014/main" id="{94ABA391-01A9-421F-B84E-CF2D27E0E649}"/>
              </a:ext>
            </a:extLst>
          </p:cNvPr>
          <p:cNvSpPr txBox="1">
            <a:spLocks/>
          </p:cNvSpPr>
          <p:nvPr userDrawn="1"/>
        </p:nvSpPr>
        <p:spPr>
          <a:xfrm>
            <a:off x="415924" y="549275"/>
            <a:ext cx="6744001" cy="282619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Jaroslav Bold" panose="0200050300000009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Une Chambre régionale </a:t>
            </a:r>
          </a:p>
          <a:p>
            <a:r>
              <a:rPr lang="fr-FR" dirty="0"/>
              <a:t>de l’économie sociale </a:t>
            </a:r>
          </a:p>
          <a:p>
            <a:r>
              <a:rPr lang="fr-FR" dirty="0"/>
              <a:t>et solidaire, </a:t>
            </a:r>
          </a:p>
          <a:p>
            <a:r>
              <a:rPr lang="fr-FR" dirty="0"/>
              <a:t>pour quoi faire ?</a:t>
            </a:r>
          </a:p>
        </p:txBody>
      </p:sp>
      <p:sp>
        <p:nvSpPr>
          <p:cNvPr id="21" name="Espace réservé du texte 9">
            <a:extLst>
              <a:ext uri="{FF2B5EF4-FFF2-40B4-BE49-F238E27FC236}">
                <a16:creationId xmlns:a16="http://schemas.microsoft.com/office/drawing/2014/main" id="{6E516C4E-E5B7-4FDA-A73B-71FF3F8B188F}"/>
              </a:ext>
            </a:extLst>
          </p:cNvPr>
          <p:cNvSpPr txBox="1">
            <a:spLocks/>
          </p:cNvSpPr>
          <p:nvPr userDrawn="1"/>
        </p:nvSpPr>
        <p:spPr>
          <a:xfrm>
            <a:off x="6954840" y="1596022"/>
            <a:ext cx="3302269" cy="271559"/>
          </a:xfrm>
          <a:prstGeom prst="rect">
            <a:avLst/>
          </a:prstGeom>
          <a:ln>
            <a:noFill/>
          </a:ln>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cap="all" baseline="0">
                <a:solidFill>
                  <a:srgbClr val="33576E"/>
                </a:solidFill>
                <a:latin typeface="HelveticaNeueLT Com 65 Md"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La Cress Bretagne</a:t>
            </a:r>
            <a:endParaRPr lang="fr-FR" dirty="0"/>
          </a:p>
        </p:txBody>
      </p:sp>
      <p:cxnSp>
        <p:nvCxnSpPr>
          <p:cNvPr id="22" name="Connecteur droit 21">
            <a:extLst>
              <a:ext uri="{FF2B5EF4-FFF2-40B4-BE49-F238E27FC236}">
                <a16:creationId xmlns:a16="http://schemas.microsoft.com/office/drawing/2014/main" id="{ECBB2838-5B4E-4EAB-875B-D4CC682E14D2}"/>
              </a:ext>
            </a:extLst>
          </p:cNvPr>
          <p:cNvCxnSpPr/>
          <p:nvPr userDrawn="1"/>
        </p:nvCxnSpPr>
        <p:spPr>
          <a:xfrm>
            <a:off x="7071766" y="2038453"/>
            <a:ext cx="216131" cy="0"/>
          </a:xfrm>
          <a:prstGeom prst="line">
            <a:avLst/>
          </a:prstGeom>
          <a:ln>
            <a:solidFill>
              <a:srgbClr val="33576E"/>
            </a:solidFill>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F48E00F9-684C-4C44-B70C-9E3F64201555}"/>
              </a:ext>
            </a:extLst>
          </p:cNvPr>
          <p:cNvSpPr txBox="1"/>
          <p:nvPr userDrawn="1"/>
        </p:nvSpPr>
        <p:spPr>
          <a:xfrm>
            <a:off x="6954839" y="2209326"/>
            <a:ext cx="5237161"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1DACD5"/>
              </a:buClr>
              <a:buSzTx/>
              <a:buFont typeface="Arial" panose="020B0604020202020204" pitchFamily="34" charset="0"/>
              <a:buChar char="•"/>
              <a:tabLst/>
              <a:defRPr/>
            </a:pPr>
            <a:r>
              <a:rPr lang="fr-FR" sz="1600"/>
              <a:t>Créée </a:t>
            </a:r>
            <a:r>
              <a:rPr lang="fr-FR" sz="1600" dirty="0"/>
              <a:t>en 1995</a:t>
            </a:r>
          </a:p>
          <a:p>
            <a:pPr marL="285750" marR="0" lvl="0" indent="-285750" algn="l" defTabSz="914400" rtl="0" eaLnBrk="1" fontAlgn="auto" latinLnBrk="0" hangingPunct="1">
              <a:lnSpc>
                <a:spcPct val="100000"/>
              </a:lnSpc>
              <a:spcBef>
                <a:spcPts val="0"/>
              </a:spcBef>
              <a:spcAft>
                <a:spcPts val="0"/>
              </a:spcAft>
              <a:buClr>
                <a:srgbClr val="1DACD5"/>
              </a:buClr>
              <a:buSzTx/>
              <a:buFont typeface="Arial" panose="020B0604020202020204" pitchFamily="34" charset="0"/>
              <a:buChar char="•"/>
              <a:tabLst/>
              <a:defRPr/>
            </a:pPr>
            <a:r>
              <a:rPr lang="fr-FR" sz="1600" dirty="0"/>
              <a:t>Initiative des réseaux régionaux avec pour </a:t>
            </a:r>
            <a:br>
              <a:rPr lang="fr-FR" sz="1600" dirty="0"/>
            </a:br>
            <a:r>
              <a:rPr lang="fr-FR" sz="1600" dirty="0"/>
              <a:t>objectif de promouvoir et développer l'ESS, </a:t>
            </a:r>
            <a:br>
              <a:rPr lang="fr-FR" sz="1600" dirty="0"/>
            </a:br>
            <a:r>
              <a:rPr lang="fr-FR" sz="1600" dirty="0"/>
              <a:t>en complémentarité avec leurs actions</a:t>
            </a:r>
          </a:p>
          <a:p>
            <a:pPr marL="0" marR="0" lvl="0" indent="0" algn="l" defTabSz="914400" rtl="0" eaLnBrk="1" fontAlgn="auto" latinLnBrk="0" hangingPunct="1">
              <a:lnSpc>
                <a:spcPct val="100000"/>
              </a:lnSpc>
              <a:spcBef>
                <a:spcPts val="0"/>
              </a:spcBef>
              <a:spcAft>
                <a:spcPts val="0"/>
              </a:spcAft>
              <a:buClr>
                <a:srgbClr val="1DACD5"/>
              </a:buClr>
              <a:buSzTx/>
              <a:buFont typeface="Arial" panose="020B0604020202020204" pitchFamily="34" charset="0"/>
              <a:buNone/>
              <a:tabLst/>
              <a:defRPr/>
            </a:pPr>
            <a:endParaRPr lang="fr-FR" sz="1600" b="0" i="0" u="none" strike="noStrike" kern="1200" baseline="0" dirty="0">
              <a:solidFill>
                <a:schemeClr val="tx1"/>
              </a:solidFill>
              <a:latin typeface="+mn-lt"/>
              <a:ea typeface="+mn-ea"/>
              <a:cs typeface="+mn-cs"/>
            </a:endParaRPr>
          </a:p>
        </p:txBody>
      </p:sp>
      <p:pic>
        <p:nvPicPr>
          <p:cNvPr id="25" name="Image 24">
            <a:extLst>
              <a:ext uri="{FF2B5EF4-FFF2-40B4-BE49-F238E27FC236}">
                <a16:creationId xmlns:a16="http://schemas.microsoft.com/office/drawing/2014/main" id="{E428E3FF-BE3F-44B5-9114-793800CDB62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2208" r="32988"/>
          <a:stretch/>
        </p:blipFill>
        <p:spPr>
          <a:xfrm>
            <a:off x="9136265" y="-25825"/>
            <a:ext cx="3052860" cy="3543972"/>
          </a:xfrm>
          <a:prstGeom prst="rect">
            <a:avLst/>
          </a:prstGeom>
        </p:spPr>
      </p:pic>
    </p:spTree>
    <p:extLst>
      <p:ext uri="{BB962C8B-B14F-4D97-AF65-F5344CB8AC3E}">
        <p14:creationId xmlns:p14="http://schemas.microsoft.com/office/powerpoint/2010/main" val="1705770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ress intro">
    <p:spTree>
      <p:nvGrpSpPr>
        <p:cNvPr id="1" name=""/>
        <p:cNvGrpSpPr/>
        <p:nvPr/>
      </p:nvGrpSpPr>
      <p:grpSpPr>
        <a:xfrm>
          <a:off x="0" y="0"/>
          <a:ext cx="0" cy="0"/>
          <a:chOff x="0" y="0"/>
          <a:chExt cx="0" cy="0"/>
        </a:xfrm>
      </p:grpSpPr>
      <p:pic>
        <p:nvPicPr>
          <p:cNvPr id="36" name="Image 35">
            <a:extLst>
              <a:ext uri="{FF2B5EF4-FFF2-40B4-BE49-F238E27FC236}">
                <a16:creationId xmlns:a16="http://schemas.microsoft.com/office/drawing/2014/main" id="{B995C4B5-12C6-4386-B794-01D7C200EB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999" b="12542"/>
          <a:stretch/>
        </p:blipFill>
        <p:spPr>
          <a:xfrm rot="10800000">
            <a:off x="9570236" y="0"/>
            <a:ext cx="2621764" cy="2120114"/>
          </a:xfrm>
          <a:prstGeom prst="rect">
            <a:avLst/>
          </a:prstGeom>
        </p:spPr>
      </p:pic>
      <p:sp>
        <p:nvSpPr>
          <p:cNvPr id="16" name="Rectangle : avec coins arrondis en diagonale 15">
            <a:extLst>
              <a:ext uri="{FF2B5EF4-FFF2-40B4-BE49-F238E27FC236}">
                <a16:creationId xmlns:a16="http://schemas.microsoft.com/office/drawing/2014/main" id="{63A2F23C-5B26-4AA9-8329-0620290B16DF}"/>
              </a:ext>
            </a:extLst>
          </p:cNvPr>
          <p:cNvSpPr/>
          <p:nvPr userDrawn="1"/>
        </p:nvSpPr>
        <p:spPr>
          <a:xfrm>
            <a:off x="1484515" y="1625664"/>
            <a:ext cx="3752646" cy="1180730"/>
          </a:xfrm>
          <a:prstGeom prst="round2DiagRect">
            <a:avLst/>
          </a:prstGeom>
          <a:solidFill>
            <a:srgbClr val="FC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 avec coins arrondis en diagonale 16">
            <a:extLst>
              <a:ext uri="{FF2B5EF4-FFF2-40B4-BE49-F238E27FC236}">
                <a16:creationId xmlns:a16="http://schemas.microsoft.com/office/drawing/2014/main" id="{33A9ADF0-8FF8-475F-8044-A16B2C56B1FB}"/>
              </a:ext>
            </a:extLst>
          </p:cNvPr>
          <p:cNvSpPr/>
          <p:nvPr userDrawn="1"/>
        </p:nvSpPr>
        <p:spPr>
          <a:xfrm>
            <a:off x="2257016" y="3000612"/>
            <a:ext cx="4527248" cy="1180730"/>
          </a:xfrm>
          <a:prstGeom prst="round2DiagRect">
            <a:avLst/>
          </a:prstGeom>
          <a:solidFill>
            <a:srgbClr val="3357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 avec coins arrondis en diagonale 18">
            <a:extLst>
              <a:ext uri="{FF2B5EF4-FFF2-40B4-BE49-F238E27FC236}">
                <a16:creationId xmlns:a16="http://schemas.microsoft.com/office/drawing/2014/main" id="{57205982-E2C0-45E9-81CC-637F4998D1AE}"/>
              </a:ext>
            </a:extLst>
          </p:cNvPr>
          <p:cNvSpPr/>
          <p:nvPr userDrawn="1"/>
        </p:nvSpPr>
        <p:spPr>
          <a:xfrm>
            <a:off x="3291915" y="4375560"/>
            <a:ext cx="5439696" cy="1201890"/>
          </a:xfrm>
          <a:prstGeom prst="round2DiagRect">
            <a:avLst>
              <a:gd name="adj1" fmla="val 16667"/>
              <a:gd name="adj2" fmla="val 0"/>
            </a:avLst>
          </a:prstGeom>
          <a:solidFill>
            <a:srgbClr val="1DA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FC283DE7-DD5A-4E2A-998D-5829CDD53EF8}"/>
              </a:ext>
            </a:extLst>
          </p:cNvPr>
          <p:cNvSpPr txBox="1"/>
          <p:nvPr userDrawn="1"/>
        </p:nvSpPr>
        <p:spPr>
          <a:xfrm>
            <a:off x="1732726" y="1664376"/>
            <a:ext cx="4279037" cy="1107996"/>
          </a:xfrm>
          <a:prstGeom prst="rect">
            <a:avLst/>
          </a:prstGeom>
          <a:noFill/>
        </p:spPr>
        <p:txBody>
          <a:bodyPr wrap="square" rtlCol="0">
            <a:spAutoFit/>
          </a:bodyPr>
          <a:lstStyle/>
          <a:p>
            <a:r>
              <a:rPr lang="fr-FR" sz="2200" b="0" i="0" u="none" strike="noStrike" kern="1200" cap="all" baseline="0" dirty="0">
                <a:solidFill>
                  <a:schemeClr val="bg1"/>
                </a:solidFill>
                <a:latin typeface="+mn-lt"/>
                <a:ea typeface="+mn-ea"/>
                <a:cs typeface="+mn-cs"/>
              </a:rPr>
              <a:t>Mission Mouvement</a:t>
            </a:r>
          </a:p>
          <a:p>
            <a:r>
              <a:rPr lang="fr-FR" sz="2200" b="0" i="0" u="none" strike="noStrike" kern="1200" baseline="0" dirty="0">
                <a:solidFill>
                  <a:schemeClr val="bg1"/>
                </a:solidFill>
                <a:latin typeface="+mn-lt"/>
                <a:ea typeface="+mn-ea"/>
                <a:cs typeface="+mn-cs"/>
              </a:rPr>
              <a:t>Sensibiliser à un mode d’entreprendre différent</a:t>
            </a:r>
            <a:endParaRPr lang="fr-FR" sz="2200" dirty="0">
              <a:solidFill>
                <a:schemeClr val="bg1"/>
              </a:solidFill>
              <a:latin typeface="HelveticaNeueLT Com 55 Roman" panose="020B0604020202020204" pitchFamily="34" charset="0"/>
            </a:endParaRPr>
          </a:p>
        </p:txBody>
      </p:sp>
      <p:sp>
        <p:nvSpPr>
          <p:cNvPr id="28" name="ZoneTexte 27">
            <a:extLst>
              <a:ext uri="{FF2B5EF4-FFF2-40B4-BE49-F238E27FC236}">
                <a16:creationId xmlns:a16="http://schemas.microsoft.com/office/drawing/2014/main" id="{7D9E6B4C-2253-42DB-84F5-D120A7740DAE}"/>
              </a:ext>
            </a:extLst>
          </p:cNvPr>
          <p:cNvSpPr txBox="1"/>
          <p:nvPr userDrawn="1"/>
        </p:nvSpPr>
        <p:spPr>
          <a:xfrm>
            <a:off x="2505226" y="3052594"/>
            <a:ext cx="4279037" cy="1107996"/>
          </a:xfrm>
          <a:prstGeom prst="rect">
            <a:avLst/>
          </a:prstGeom>
          <a:noFill/>
        </p:spPr>
        <p:txBody>
          <a:bodyPr wrap="square" rtlCol="0">
            <a:spAutoFit/>
          </a:bodyPr>
          <a:lstStyle/>
          <a:p>
            <a:r>
              <a:rPr lang="fr-FR" sz="2200" b="0" i="0" u="none" strike="noStrike" kern="1200" cap="all" baseline="0" dirty="0">
                <a:solidFill>
                  <a:schemeClr val="bg1"/>
                </a:solidFill>
                <a:latin typeface="+mn-lt"/>
                <a:ea typeface="+mn-ea"/>
                <a:cs typeface="+mn-cs"/>
              </a:rPr>
              <a:t>Mission Accompagnement </a:t>
            </a:r>
          </a:p>
          <a:p>
            <a:r>
              <a:rPr lang="fr-FR" sz="2200" b="0" i="0" u="none" strike="noStrike" kern="1200" baseline="0" dirty="0">
                <a:solidFill>
                  <a:schemeClr val="bg1"/>
                </a:solidFill>
                <a:latin typeface="+mn-lt"/>
                <a:ea typeface="+mn-ea"/>
                <a:cs typeface="+mn-cs"/>
              </a:rPr>
              <a:t>Appuyer les structures de l’ESS</a:t>
            </a:r>
          </a:p>
          <a:p>
            <a:r>
              <a:rPr lang="fr-FR" sz="2200" b="0" i="0" u="none" strike="noStrike" kern="1200" baseline="0" dirty="0">
                <a:solidFill>
                  <a:schemeClr val="bg1"/>
                </a:solidFill>
                <a:latin typeface="+mn-lt"/>
                <a:ea typeface="+mn-ea"/>
                <a:cs typeface="+mn-cs"/>
              </a:rPr>
              <a:t>dans leur développement </a:t>
            </a:r>
            <a:endParaRPr lang="fr-FR" sz="2200" dirty="0">
              <a:solidFill>
                <a:schemeClr val="bg1"/>
              </a:solidFill>
              <a:latin typeface="HelveticaNeueLT Com 55 Roman" panose="020B0604020202020204" pitchFamily="34" charset="0"/>
            </a:endParaRPr>
          </a:p>
        </p:txBody>
      </p:sp>
      <p:sp>
        <p:nvSpPr>
          <p:cNvPr id="29" name="ZoneTexte 28">
            <a:extLst>
              <a:ext uri="{FF2B5EF4-FFF2-40B4-BE49-F238E27FC236}">
                <a16:creationId xmlns:a16="http://schemas.microsoft.com/office/drawing/2014/main" id="{01196EE3-7083-4E0D-9B9E-949AE7BC633F}"/>
              </a:ext>
            </a:extLst>
          </p:cNvPr>
          <p:cNvSpPr txBox="1"/>
          <p:nvPr userDrawn="1"/>
        </p:nvSpPr>
        <p:spPr>
          <a:xfrm>
            <a:off x="3577870" y="4420150"/>
            <a:ext cx="5235147" cy="1107996"/>
          </a:xfrm>
          <a:prstGeom prst="rect">
            <a:avLst/>
          </a:prstGeom>
          <a:noFill/>
        </p:spPr>
        <p:txBody>
          <a:bodyPr wrap="square" rtlCol="0">
            <a:spAutoFit/>
          </a:bodyPr>
          <a:lstStyle/>
          <a:p>
            <a:r>
              <a:rPr lang="fr-FR" sz="2200" b="0" i="0" u="none" strike="noStrike" kern="1200" cap="all" baseline="0" dirty="0">
                <a:solidFill>
                  <a:schemeClr val="bg1"/>
                </a:solidFill>
                <a:latin typeface="+mn-lt"/>
                <a:ea typeface="+mn-ea"/>
                <a:cs typeface="+mn-cs"/>
              </a:rPr>
              <a:t>Mission Innovation/filières</a:t>
            </a:r>
          </a:p>
          <a:p>
            <a:r>
              <a:rPr lang="fr-FR" sz="2200" b="0" i="0" u="none" strike="noStrike" kern="1200" baseline="0" dirty="0">
                <a:solidFill>
                  <a:schemeClr val="bg1"/>
                </a:solidFill>
                <a:latin typeface="+mn-lt"/>
                <a:ea typeface="+mn-ea"/>
                <a:cs typeface="+mn-cs"/>
              </a:rPr>
              <a:t>Faciliter l’émergence et la structuration de filières locales innovantes</a:t>
            </a:r>
            <a:endParaRPr lang="fr-FR" sz="2200" dirty="0">
              <a:solidFill>
                <a:schemeClr val="bg1"/>
              </a:solidFill>
              <a:latin typeface="HelveticaNeueLT Com 55 Roman" panose="020B0604020202020204" pitchFamily="34" charset="0"/>
            </a:endParaRPr>
          </a:p>
        </p:txBody>
      </p:sp>
      <p:sp>
        <p:nvSpPr>
          <p:cNvPr id="31" name="ZoneTexte 30">
            <a:extLst>
              <a:ext uri="{FF2B5EF4-FFF2-40B4-BE49-F238E27FC236}">
                <a16:creationId xmlns:a16="http://schemas.microsoft.com/office/drawing/2014/main" id="{F39CE626-231D-40A6-895B-42100D8646D9}"/>
              </a:ext>
            </a:extLst>
          </p:cNvPr>
          <p:cNvSpPr txBox="1"/>
          <p:nvPr userDrawn="1"/>
        </p:nvSpPr>
        <p:spPr>
          <a:xfrm>
            <a:off x="6954841" y="2118769"/>
            <a:ext cx="3848622" cy="1569660"/>
          </a:xfrm>
          <a:prstGeom prst="rect">
            <a:avLst/>
          </a:prstGeom>
          <a:noFill/>
        </p:spPr>
        <p:txBody>
          <a:bodyPr wrap="square" rtlCol="0">
            <a:spAutoFit/>
          </a:bodyPr>
          <a:lstStyle/>
          <a:p>
            <a:pPr marL="285750" indent="-285750">
              <a:buClr>
                <a:srgbClr val="1DACD5"/>
              </a:buClr>
              <a:buFont typeface="Arial" panose="020B0604020202020204" pitchFamily="34" charset="0"/>
              <a:buChar char="•"/>
            </a:pPr>
            <a:r>
              <a:rPr lang="fr-FR" sz="1600" b="0" i="0" u="none" strike="noStrike" kern="1200" baseline="0" dirty="0">
                <a:solidFill>
                  <a:schemeClr val="tx1"/>
                </a:solidFill>
                <a:latin typeface="+mn-lt"/>
                <a:ea typeface="+mn-ea"/>
                <a:cs typeface="+mn-cs"/>
              </a:rPr>
              <a:t>Anime les relations partenariales entre </a:t>
            </a:r>
            <a:r>
              <a:rPr lang="fr-FR" sz="1600" b="0" i="0" u="none" strike="noStrike" kern="1200" baseline="0" dirty="0" err="1">
                <a:solidFill>
                  <a:schemeClr val="tx1"/>
                </a:solidFill>
                <a:latin typeface="+mn-lt"/>
                <a:ea typeface="+mn-ea"/>
                <a:cs typeface="+mn-cs"/>
              </a:rPr>
              <a:t>acteur·rice·s</a:t>
            </a:r>
            <a:r>
              <a:rPr lang="fr-FR" sz="1600" b="0" i="0" u="none" strike="noStrike" kern="1200" baseline="0" dirty="0">
                <a:solidFill>
                  <a:schemeClr val="tx1"/>
                </a:solidFill>
                <a:latin typeface="+mn-lt"/>
                <a:ea typeface="+mn-ea"/>
                <a:cs typeface="+mn-cs"/>
              </a:rPr>
              <a:t> de l’ESS</a:t>
            </a:r>
          </a:p>
          <a:p>
            <a:pPr marL="285750" indent="-285750">
              <a:buClr>
                <a:srgbClr val="1DACD5"/>
              </a:buClr>
              <a:buFont typeface="Arial" panose="020B0604020202020204" pitchFamily="34" charset="0"/>
              <a:buChar char="•"/>
            </a:pPr>
            <a:r>
              <a:rPr lang="fr-FR" sz="1600" b="0" i="0" u="none" strike="noStrike" kern="1200" baseline="0" dirty="0">
                <a:solidFill>
                  <a:schemeClr val="tx1"/>
                </a:solidFill>
                <a:latin typeface="+mn-lt"/>
                <a:ea typeface="+mn-ea"/>
                <a:cs typeface="+mn-cs"/>
              </a:rPr>
              <a:t>Fait le lien avec les pouvoirs publics et les acteurs économiques</a:t>
            </a:r>
          </a:p>
          <a:p>
            <a:pPr marL="285750" indent="-285750">
              <a:buClr>
                <a:srgbClr val="1DACD5"/>
              </a:buClr>
              <a:buFont typeface="Arial" panose="020B0604020202020204" pitchFamily="34" charset="0"/>
              <a:buChar char="•"/>
            </a:pPr>
            <a:r>
              <a:rPr lang="fr-FR" sz="1600" b="0" i="0" u="none" strike="noStrike" kern="1200" baseline="0" dirty="0">
                <a:solidFill>
                  <a:schemeClr val="tx1"/>
                </a:solidFill>
                <a:latin typeface="+mn-lt"/>
                <a:ea typeface="+mn-ea"/>
                <a:cs typeface="+mn-cs"/>
              </a:rPr>
              <a:t>Coordonne avec eux des dispositifs régionaux adaptés aux besoins</a:t>
            </a:r>
            <a:endParaRPr lang="fr-FR" sz="1600" dirty="0">
              <a:solidFill>
                <a:schemeClr val="tx1"/>
              </a:solidFill>
              <a:latin typeface="+mn-lt"/>
            </a:endParaRPr>
          </a:p>
        </p:txBody>
      </p:sp>
      <p:pic>
        <p:nvPicPr>
          <p:cNvPr id="32" name="Graphique 31">
            <a:extLst>
              <a:ext uri="{FF2B5EF4-FFF2-40B4-BE49-F238E27FC236}">
                <a16:creationId xmlns:a16="http://schemas.microsoft.com/office/drawing/2014/main" id="{C3FB03AA-532A-4CAD-8F81-6678570E06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8487" y="847782"/>
            <a:ext cx="291100" cy="160105"/>
          </a:xfrm>
          <a:prstGeom prst="rect">
            <a:avLst/>
          </a:prstGeom>
        </p:spPr>
      </p:pic>
      <p:sp>
        <p:nvSpPr>
          <p:cNvPr id="33" name="Espace réservé du texte 6">
            <a:extLst>
              <a:ext uri="{FF2B5EF4-FFF2-40B4-BE49-F238E27FC236}">
                <a16:creationId xmlns:a16="http://schemas.microsoft.com/office/drawing/2014/main" id="{0BC25102-F5C0-4960-BA87-5EAA7F146504}"/>
              </a:ext>
            </a:extLst>
          </p:cNvPr>
          <p:cNvSpPr>
            <a:spLocks noGrp="1"/>
          </p:cNvSpPr>
          <p:nvPr>
            <p:ph type="body" sz="quarter" idx="10"/>
          </p:nvPr>
        </p:nvSpPr>
        <p:spPr>
          <a:xfrm>
            <a:off x="1181454" y="700594"/>
            <a:ext cx="9403157" cy="701675"/>
          </a:xfrm>
          <a:prstGeom prst="rect">
            <a:avLst/>
          </a:prstGeom>
        </p:spPr>
        <p:txBody>
          <a:bodyPr/>
          <a:lstStyle>
            <a:lvl1pPr>
              <a:defRPr sz="2400">
                <a:solidFill>
                  <a:srgbClr val="33576E"/>
                </a:solidFill>
                <a:latin typeface="+mj-lt"/>
              </a:defRPr>
            </a:lvl1pPr>
          </a:lstStyle>
          <a:p>
            <a:pPr lvl="0"/>
            <a:r>
              <a:rPr lang="fr-FR"/>
              <a:t>Cliquez pour modifier les styles du texte du masque</a:t>
            </a:r>
          </a:p>
        </p:txBody>
      </p:sp>
      <p:sp>
        <p:nvSpPr>
          <p:cNvPr id="34" name="Espace réservé du texte 9">
            <a:extLst>
              <a:ext uri="{FF2B5EF4-FFF2-40B4-BE49-F238E27FC236}">
                <a16:creationId xmlns:a16="http://schemas.microsoft.com/office/drawing/2014/main" id="{CFF27C8F-B081-4843-95A7-8FD76EAFDCBD}"/>
              </a:ext>
            </a:extLst>
          </p:cNvPr>
          <p:cNvSpPr txBox="1">
            <a:spLocks/>
          </p:cNvSpPr>
          <p:nvPr userDrawn="1"/>
        </p:nvSpPr>
        <p:spPr>
          <a:xfrm>
            <a:off x="6954840" y="1612294"/>
            <a:ext cx="3302269" cy="271559"/>
          </a:xfrm>
          <a:prstGeom prst="rect">
            <a:avLst/>
          </a:prstGeom>
          <a:ln>
            <a:noFill/>
          </a:ln>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cap="all" baseline="0">
                <a:solidFill>
                  <a:srgbClr val="33576E"/>
                </a:solidFill>
                <a:latin typeface="HelveticaNeueLT Com 65 Md"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La Cress Bretagne</a:t>
            </a:r>
            <a:endParaRPr lang="fr-FR" dirty="0"/>
          </a:p>
        </p:txBody>
      </p:sp>
      <p:cxnSp>
        <p:nvCxnSpPr>
          <p:cNvPr id="35" name="Connecteur droit 34">
            <a:extLst>
              <a:ext uri="{FF2B5EF4-FFF2-40B4-BE49-F238E27FC236}">
                <a16:creationId xmlns:a16="http://schemas.microsoft.com/office/drawing/2014/main" id="{43582352-4720-4E35-8D90-04D030B72C51}"/>
              </a:ext>
            </a:extLst>
          </p:cNvPr>
          <p:cNvCxnSpPr/>
          <p:nvPr userDrawn="1"/>
        </p:nvCxnSpPr>
        <p:spPr>
          <a:xfrm>
            <a:off x="7071766" y="2054725"/>
            <a:ext cx="216131" cy="0"/>
          </a:xfrm>
          <a:prstGeom prst="line">
            <a:avLst/>
          </a:prstGeom>
          <a:ln>
            <a:solidFill>
              <a:srgbClr val="33576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09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ress intro">
    <p:spTree>
      <p:nvGrpSpPr>
        <p:cNvPr id="1" name=""/>
        <p:cNvGrpSpPr/>
        <p:nvPr/>
      </p:nvGrpSpPr>
      <p:grpSpPr>
        <a:xfrm>
          <a:off x="0" y="0"/>
          <a:ext cx="0" cy="0"/>
          <a:chOff x="0" y="0"/>
          <a:chExt cx="0" cy="0"/>
        </a:xfrm>
      </p:grpSpPr>
      <p:pic>
        <p:nvPicPr>
          <p:cNvPr id="29" name="Image 28">
            <a:extLst>
              <a:ext uri="{FF2B5EF4-FFF2-40B4-BE49-F238E27FC236}">
                <a16:creationId xmlns:a16="http://schemas.microsoft.com/office/drawing/2014/main" id="{950D50C4-2F20-4419-A155-8CE6E01A173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999" b="12542"/>
          <a:stretch/>
        </p:blipFill>
        <p:spPr>
          <a:xfrm rot="10800000">
            <a:off x="9570236" y="0"/>
            <a:ext cx="2621764" cy="2120114"/>
          </a:xfrm>
          <a:prstGeom prst="rect">
            <a:avLst/>
          </a:prstGeom>
        </p:spPr>
      </p:pic>
      <p:sp>
        <p:nvSpPr>
          <p:cNvPr id="16" name="ZoneTexte 15">
            <a:extLst>
              <a:ext uri="{FF2B5EF4-FFF2-40B4-BE49-F238E27FC236}">
                <a16:creationId xmlns:a16="http://schemas.microsoft.com/office/drawing/2014/main" id="{2B54F6CE-6417-476D-BB4A-6B8A875F8122}"/>
              </a:ext>
            </a:extLst>
          </p:cNvPr>
          <p:cNvSpPr txBox="1"/>
          <p:nvPr userDrawn="1"/>
        </p:nvSpPr>
        <p:spPr>
          <a:xfrm>
            <a:off x="1279280" y="1589317"/>
            <a:ext cx="3818931" cy="369332"/>
          </a:xfrm>
          <a:prstGeom prst="rect">
            <a:avLst/>
          </a:prstGeom>
          <a:solidFill>
            <a:schemeClr val="accent4"/>
          </a:solidFill>
        </p:spPr>
        <p:txBody>
          <a:bodyPr wrap="square" rtlCol="0">
            <a:spAutoFit/>
          </a:bodyPr>
          <a:lstStyle/>
          <a:p>
            <a:r>
              <a:rPr lang="fr-FR" sz="1800" b="1" i="0" u="none" strike="noStrike" kern="1200" baseline="0" dirty="0">
                <a:solidFill>
                  <a:schemeClr val="bg1"/>
                </a:solidFill>
                <a:latin typeface="+mn-lt"/>
                <a:ea typeface="+mn-ea"/>
                <a:cs typeface="+mn-cs"/>
              </a:rPr>
              <a:t>SENSIBILISER ET PROMOUVOIR</a:t>
            </a:r>
          </a:p>
        </p:txBody>
      </p:sp>
      <p:sp>
        <p:nvSpPr>
          <p:cNvPr id="20" name="ZoneTexte 19">
            <a:extLst>
              <a:ext uri="{FF2B5EF4-FFF2-40B4-BE49-F238E27FC236}">
                <a16:creationId xmlns:a16="http://schemas.microsoft.com/office/drawing/2014/main" id="{CA1EF45A-F0F4-48DE-8E3B-AC8583D83061}"/>
              </a:ext>
            </a:extLst>
          </p:cNvPr>
          <p:cNvSpPr txBox="1"/>
          <p:nvPr userDrawn="1"/>
        </p:nvSpPr>
        <p:spPr>
          <a:xfrm>
            <a:off x="1181454" y="2486324"/>
            <a:ext cx="6391563" cy="830997"/>
          </a:xfrm>
          <a:prstGeom prst="rect">
            <a:avLst/>
          </a:prstGeom>
          <a:noFill/>
        </p:spPr>
        <p:txBody>
          <a:bodyPr wrap="square" rtlCol="0">
            <a:spAutoFit/>
          </a:bodyPr>
          <a:lstStyle/>
          <a:p>
            <a:r>
              <a:rPr lang="fr-FR" sz="2400" b="1" dirty="0">
                <a:solidFill>
                  <a:srgbClr val="33576E"/>
                </a:solidFill>
                <a:latin typeface="+mn-lt"/>
                <a:ea typeface="Gadugi" panose="020B0502040204020203" pitchFamily="34" charset="0"/>
              </a:rPr>
              <a:t>Auprès des organisations de l’ESS </a:t>
            </a:r>
            <a:br>
              <a:rPr lang="fr-FR" sz="2400" b="1" dirty="0">
                <a:solidFill>
                  <a:srgbClr val="33576E"/>
                </a:solidFill>
                <a:latin typeface="+mn-lt"/>
                <a:ea typeface="Gadugi" panose="020B0502040204020203" pitchFamily="34" charset="0"/>
              </a:rPr>
            </a:br>
            <a:r>
              <a:rPr lang="fr-FR" sz="2400" b="0" dirty="0">
                <a:solidFill>
                  <a:schemeClr val="tx1"/>
                </a:solidFill>
                <a:latin typeface="+mn-lt"/>
                <a:ea typeface="Gadugi" panose="020B0502040204020203" pitchFamily="34" charset="0"/>
              </a:rPr>
              <a:t>pour favoriser l’engagement collectif</a:t>
            </a:r>
          </a:p>
        </p:txBody>
      </p:sp>
      <p:sp>
        <p:nvSpPr>
          <p:cNvPr id="21" name="ZoneTexte 20">
            <a:extLst>
              <a:ext uri="{FF2B5EF4-FFF2-40B4-BE49-F238E27FC236}">
                <a16:creationId xmlns:a16="http://schemas.microsoft.com/office/drawing/2014/main" id="{B4D2C04A-DBC2-4AF4-942C-85E6CDE3FCA6}"/>
              </a:ext>
            </a:extLst>
          </p:cNvPr>
          <p:cNvSpPr txBox="1"/>
          <p:nvPr userDrawn="1"/>
        </p:nvSpPr>
        <p:spPr>
          <a:xfrm>
            <a:off x="1181454" y="3415597"/>
            <a:ext cx="6391563" cy="1200329"/>
          </a:xfrm>
          <a:prstGeom prst="rect">
            <a:avLst/>
          </a:prstGeom>
          <a:noFill/>
        </p:spPr>
        <p:txBody>
          <a:bodyPr wrap="square" rtlCol="0">
            <a:spAutoFit/>
          </a:bodyPr>
          <a:lstStyle/>
          <a:p>
            <a:r>
              <a:rPr lang="fr-FR" sz="2400" b="1" dirty="0">
                <a:solidFill>
                  <a:srgbClr val="33576E"/>
                </a:solidFill>
                <a:latin typeface="+mn-lt"/>
                <a:ea typeface="Gadugi" panose="020B0502040204020203" pitchFamily="34" charset="0"/>
              </a:rPr>
              <a:t>Auprès des pouvoirs publics et de l’environnement socio-économique</a:t>
            </a:r>
            <a:br>
              <a:rPr lang="fr-FR" sz="2400" b="1" dirty="0">
                <a:solidFill>
                  <a:srgbClr val="33576E"/>
                </a:solidFill>
                <a:latin typeface="+mn-lt"/>
                <a:ea typeface="Gadugi" panose="020B0502040204020203" pitchFamily="34" charset="0"/>
              </a:rPr>
            </a:br>
            <a:r>
              <a:rPr lang="fr-FR" sz="2400" b="0" dirty="0">
                <a:solidFill>
                  <a:schemeClr val="tx1"/>
                </a:solidFill>
                <a:latin typeface="+mn-lt"/>
                <a:ea typeface="Gadugi" panose="020B0502040204020203" pitchFamily="34" charset="0"/>
              </a:rPr>
              <a:t>pour construire des relations pérennes</a:t>
            </a:r>
          </a:p>
        </p:txBody>
      </p:sp>
      <p:sp>
        <p:nvSpPr>
          <p:cNvPr id="22" name="ZoneTexte 21">
            <a:extLst>
              <a:ext uri="{FF2B5EF4-FFF2-40B4-BE49-F238E27FC236}">
                <a16:creationId xmlns:a16="http://schemas.microsoft.com/office/drawing/2014/main" id="{6B1B0730-7467-4F15-9CA9-7CD56D044C30}"/>
              </a:ext>
            </a:extLst>
          </p:cNvPr>
          <p:cNvSpPr txBox="1"/>
          <p:nvPr userDrawn="1"/>
        </p:nvSpPr>
        <p:spPr>
          <a:xfrm>
            <a:off x="1181454" y="4708041"/>
            <a:ext cx="6391563" cy="1200329"/>
          </a:xfrm>
          <a:prstGeom prst="rect">
            <a:avLst/>
          </a:prstGeom>
          <a:noFill/>
        </p:spPr>
        <p:txBody>
          <a:bodyPr wrap="square" rtlCol="0">
            <a:spAutoFit/>
          </a:bodyPr>
          <a:lstStyle/>
          <a:p>
            <a:r>
              <a:rPr lang="fr-FR" sz="2400" b="1" dirty="0">
                <a:solidFill>
                  <a:srgbClr val="33576E"/>
                </a:solidFill>
                <a:latin typeface="+mn-lt"/>
                <a:ea typeface="Gadugi" panose="020B0502040204020203" pitchFamily="34" charset="0"/>
              </a:rPr>
              <a:t>Auprès des jeunes et du grand public</a:t>
            </a:r>
          </a:p>
          <a:p>
            <a:r>
              <a:rPr lang="fr-FR" sz="2400" b="0" dirty="0">
                <a:solidFill>
                  <a:schemeClr val="tx1"/>
                </a:solidFill>
                <a:latin typeface="+mn-lt"/>
                <a:ea typeface="Gadugi" panose="020B0502040204020203" pitchFamily="34" charset="0"/>
              </a:rPr>
              <a:t>pour préparer la relève et populariser </a:t>
            </a:r>
            <a:br>
              <a:rPr lang="fr-FR" sz="2400" b="0" dirty="0">
                <a:solidFill>
                  <a:schemeClr val="tx1"/>
                </a:solidFill>
                <a:latin typeface="+mn-lt"/>
                <a:ea typeface="Gadugi" panose="020B0502040204020203" pitchFamily="34" charset="0"/>
              </a:rPr>
            </a:br>
            <a:r>
              <a:rPr lang="fr-FR" sz="2400" b="0" dirty="0">
                <a:solidFill>
                  <a:schemeClr val="tx1"/>
                </a:solidFill>
                <a:latin typeface="+mn-lt"/>
                <a:ea typeface="Gadugi" panose="020B0502040204020203" pitchFamily="34" charset="0"/>
              </a:rPr>
              <a:t>les solutions concrètes de l’ESS</a:t>
            </a:r>
          </a:p>
        </p:txBody>
      </p:sp>
      <p:pic>
        <p:nvPicPr>
          <p:cNvPr id="24" name="Graphique 23">
            <a:extLst>
              <a:ext uri="{FF2B5EF4-FFF2-40B4-BE49-F238E27FC236}">
                <a16:creationId xmlns:a16="http://schemas.microsoft.com/office/drawing/2014/main" id="{020AC6B3-52FC-4DBF-B9EC-47067A5D168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8487" y="847782"/>
            <a:ext cx="291100" cy="160105"/>
          </a:xfrm>
          <a:prstGeom prst="rect">
            <a:avLst/>
          </a:prstGeom>
        </p:spPr>
      </p:pic>
      <p:sp>
        <p:nvSpPr>
          <p:cNvPr id="25" name="ZoneTexte 24">
            <a:extLst>
              <a:ext uri="{FF2B5EF4-FFF2-40B4-BE49-F238E27FC236}">
                <a16:creationId xmlns:a16="http://schemas.microsoft.com/office/drawing/2014/main" id="{05A15FAA-7470-4861-AE52-563158F27954}"/>
              </a:ext>
            </a:extLst>
          </p:cNvPr>
          <p:cNvSpPr txBox="1"/>
          <p:nvPr userDrawn="1"/>
        </p:nvSpPr>
        <p:spPr>
          <a:xfrm>
            <a:off x="7097222" y="4055984"/>
            <a:ext cx="4072461" cy="830997"/>
          </a:xfrm>
          <a:prstGeom prst="rect">
            <a:avLst/>
          </a:prstGeom>
          <a:noFill/>
        </p:spPr>
        <p:txBody>
          <a:bodyPr wrap="square" rtlCol="0">
            <a:spAutoFit/>
          </a:bodyPr>
          <a:lstStyle/>
          <a:p>
            <a:pPr marL="285750" indent="-285750">
              <a:buClr>
                <a:srgbClr val="1DACD5"/>
              </a:buClr>
              <a:buFont typeface="Arial" panose="020B0604020202020204" pitchFamily="34" charset="0"/>
              <a:buChar char="•"/>
            </a:pPr>
            <a:r>
              <a:rPr lang="fr-FR" sz="1600" b="0" i="0" u="none" strike="noStrike" kern="1200" baseline="0" dirty="0">
                <a:solidFill>
                  <a:schemeClr val="tx1"/>
                </a:solidFill>
                <a:latin typeface="+mn-lt"/>
                <a:ea typeface="+mn-ea"/>
                <a:cs typeface="+mn-cs"/>
              </a:rPr>
              <a:t>Stratégie régionale de l’ESS</a:t>
            </a:r>
          </a:p>
          <a:p>
            <a:pPr marL="285750" indent="-285750">
              <a:buClr>
                <a:srgbClr val="1DACD5"/>
              </a:buClr>
              <a:buFont typeface="Arial" panose="020B0604020202020204" pitchFamily="34" charset="0"/>
              <a:buChar char="•"/>
            </a:pPr>
            <a:r>
              <a:rPr lang="fr-FR" sz="1600" b="0" i="0" u="none" strike="noStrike" kern="1200" baseline="0" dirty="0">
                <a:solidFill>
                  <a:schemeClr val="tx1"/>
                </a:solidFill>
                <a:latin typeface="+mn-lt"/>
                <a:ea typeface="+mn-ea"/>
                <a:cs typeface="+mn-cs"/>
              </a:rPr>
              <a:t>Organisation Cress-Pôles-</a:t>
            </a:r>
            <a:r>
              <a:rPr lang="fr-FR" sz="1600" b="0" i="0" u="none" strike="noStrike" kern="1200" baseline="0" dirty="0" err="1">
                <a:solidFill>
                  <a:schemeClr val="tx1"/>
                </a:solidFill>
                <a:latin typeface="+mn-lt"/>
                <a:ea typeface="+mn-ea"/>
                <a:cs typeface="+mn-cs"/>
              </a:rPr>
              <a:t>TAgs</a:t>
            </a:r>
            <a:r>
              <a:rPr lang="fr-FR" sz="1600" b="0" i="0" u="none" strike="noStrike" kern="1200" baseline="0" dirty="0">
                <a:solidFill>
                  <a:schemeClr val="tx1"/>
                </a:solidFill>
                <a:latin typeface="+mn-lt"/>
                <a:ea typeface="+mn-ea"/>
                <a:cs typeface="+mn-cs"/>
              </a:rPr>
              <a:t>-Cric</a:t>
            </a:r>
          </a:p>
          <a:p>
            <a:pPr marL="285750" indent="-285750">
              <a:buClr>
                <a:srgbClr val="1DACD5"/>
              </a:buClr>
              <a:buFont typeface="Arial" panose="020B0604020202020204" pitchFamily="34" charset="0"/>
              <a:buChar char="•"/>
            </a:pPr>
            <a:r>
              <a:rPr lang="fr-FR" sz="1600" b="0" i="0" u="none" strike="noStrike" kern="1200" baseline="0" dirty="0">
                <a:solidFill>
                  <a:schemeClr val="tx1"/>
                </a:solidFill>
                <a:latin typeface="+mn-lt"/>
                <a:ea typeface="+mn-ea"/>
                <a:cs typeface="+mn-cs"/>
              </a:rPr>
              <a:t>Antenne Finistère…</a:t>
            </a:r>
            <a:endParaRPr lang="fr-FR" sz="1600" b="0" dirty="0">
              <a:latin typeface="+mn-lt"/>
            </a:endParaRPr>
          </a:p>
        </p:txBody>
      </p:sp>
      <p:sp>
        <p:nvSpPr>
          <p:cNvPr id="26" name="ZoneTexte 25">
            <a:extLst>
              <a:ext uri="{FF2B5EF4-FFF2-40B4-BE49-F238E27FC236}">
                <a16:creationId xmlns:a16="http://schemas.microsoft.com/office/drawing/2014/main" id="{8A214D09-BFB2-45E3-9652-34788D7D0A99}"/>
              </a:ext>
            </a:extLst>
          </p:cNvPr>
          <p:cNvSpPr txBox="1"/>
          <p:nvPr userDrawn="1"/>
        </p:nvSpPr>
        <p:spPr>
          <a:xfrm>
            <a:off x="7101399" y="2486324"/>
            <a:ext cx="4497382" cy="1569660"/>
          </a:xfrm>
          <a:prstGeom prst="rect">
            <a:avLst/>
          </a:prstGeom>
          <a:noFill/>
        </p:spPr>
        <p:txBody>
          <a:bodyPr wrap="square" rtlCol="0">
            <a:spAutoFit/>
          </a:bodyPr>
          <a:lstStyle/>
          <a:p>
            <a:r>
              <a:rPr lang="fr-FR" sz="2400" b="1" dirty="0">
                <a:solidFill>
                  <a:srgbClr val="33576E"/>
                </a:solidFill>
                <a:latin typeface="+mn-lt"/>
                <a:ea typeface="Gadugi" panose="020B0502040204020203" pitchFamily="34" charset="0"/>
              </a:rPr>
              <a:t>Créer et animer des espaces de coopération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400" b="0" i="0" u="none" strike="noStrike" kern="1200" baseline="0" dirty="0">
                <a:solidFill>
                  <a:schemeClr val="tx1"/>
                </a:solidFill>
                <a:latin typeface="+mn-lt"/>
                <a:ea typeface="+mn-ea"/>
                <a:cs typeface="+mn-cs"/>
              </a:rPr>
              <a:t>pour une vision commune </a:t>
            </a:r>
            <a:br>
              <a:rPr lang="fr-FR" sz="2400" b="0" i="0" u="none" strike="noStrike" kern="1200" baseline="0" dirty="0">
                <a:solidFill>
                  <a:schemeClr val="tx1"/>
                </a:solidFill>
                <a:latin typeface="+mn-lt"/>
                <a:ea typeface="+mn-ea"/>
                <a:cs typeface="+mn-cs"/>
              </a:rPr>
            </a:br>
            <a:r>
              <a:rPr lang="fr-FR" sz="2400" b="0" i="0" u="none" strike="noStrike" kern="1200" baseline="0" dirty="0">
                <a:solidFill>
                  <a:schemeClr val="tx1"/>
                </a:solidFill>
                <a:latin typeface="+mn-lt"/>
                <a:ea typeface="+mn-ea"/>
                <a:cs typeface="+mn-cs"/>
              </a:rPr>
              <a:t>partagée</a:t>
            </a:r>
            <a:endParaRPr lang="fr-FR" sz="2400" b="0" dirty="0">
              <a:solidFill>
                <a:schemeClr val="tx1"/>
              </a:solidFill>
              <a:latin typeface="+mn-lt"/>
              <a:ea typeface="Gadugi" panose="020B0502040204020203" pitchFamily="34" charset="0"/>
            </a:endParaRPr>
          </a:p>
        </p:txBody>
      </p:sp>
      <p:sp>
        <p:nvSpPr>
          <p:cNvPr id="27" name="Espace réservé du texte 6">
            <a:extLst>
              <a:ext uri="{FF2B5EF4-FFF2-40B4-BE49-F238E27FC236}">
                <a16:creationId xmlns:a16="http://schemas.microsoft.com/office/drawing/2014/main" id="{AE3D3689-626E-4647-BF2F-4E3A578B2465}"/>
              </a:ext>
            </a:extLst>
          </p:cNvPr>
          <p:cNvSpPr>
            <a:spLocks noGrp="1"/>
          </p:cNvSpPr>
          <p:nvPr>
            <p:ph type="body" sz="quarter" idx="10"/>
          </p:nvPr>
        </p:nvSpPr>
        <p:spPr>
          <a:xfrm>
            <a:off x="1181454" y="700594"/>
            <a:ext cx="9403157" cy="701675"/>
          </a:xfrm>
          <a:prstGeom prst="rect">
            <a:avLst/>
          </a:prstGeom>
        </p:spPr>
        <p:txBody>
          <a:bodyPr/>
          <a:lstStyle>
            <a:lvl1pPr>
              <a:defRPr sz="2400">
                <a:solidFill>
                  <a:srgbClr val="33576E"/>
                </a:solidFill>
                <a:latin typeface="+mj-lt"/>
              </a:defRPr>
            </a:lvl1pPr>
          </a:lstStyle>
          <a:p>
            <a:pPr lvl="0"/>
            <a:r>
              <a:rPr lang="fr-FR"/>
              <a:t>Cliquez pour modifier les styles du texte du masque</a:t>
            </a:r>
          </a:p>
        </p:txBody>
      </p:sp>
      <p:sp>
        <p:nvSpPr>
          <p:cNvPr id="28" name="ZoneTexte 27">
            <a:extLst>
              <a:ext uri="{FF2B5EF4-FFF2-40B4-BE49-F238E27FC236}">
                <a16:creationId xmlns:a16="http://schemas.microsoft.com/office/drawing/2014/main" id="{1F503ADC-E59C-49E5-9361-92CA2BE0E018}"/>
              </a:ext>
            </a:extLst>
          </p:cNvPr>
          <p:cNvSpPr txBox="1"/>
          <p:nvPr userDrawn="1"/>
        </p:nvSpPr>
        <p:spPr>
          <a:xfrm>
            <a:off x="7208740" y="1589317"/>
            <a:ext cx="3302147" cy="369332"/>
          </a:xfrm>
          <a:prstGeom prst="rect">
            <a:avLst/>
          </a:prstGeom>
          <a:solidFill>
            <a:schemeClr val="accent4"/>
          </a:solidFill>
        </p:spPr>
        <p:txBody>
          <a:bodyPr wrap="square" rtlCol="0">
            <a:spAutoFit/>
          </a:bodyPr>
          <a:lstStyle/>
          <a:p>
            <a:r>
              <a:rPr lang="fr-FR" sz="1800" b="1" i="0" u="none" strike="noStrike" kern="1200" baseline="0" dirty="0">
                <a:solidFill>
                  <a:schemeClr val="bg1"/>
                </a:solidFill>
                <a:latin typeface="+mn-lt"/>
                <a:ea typeface="+mn-ea"/>
                <a:cs typeface="+mn-cs"/>
              </a:rPr>
              <a:t>CONSTRUIRE L’ÉCOSTEME</a:t>
            </a:r>
          </a:p>
        </p:txBody>
      </p:sp>
    </p:spTree>
    <p:extLst>
      <p:ext uri="{BB962C8B-B14F-4D97-AF65-F5344CB8AC3E}">
        <p14:creationId xmlns:p14="http://schemas.microsoft.com/office/powerpoint/2010/main" val="3247812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ress intro">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E661BEB-A5E7-41A9-A8C8-52563D0A12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999" b="12542"/>
          <a:stretch/>
        </p:blipFill>
        <p:spPr>
          <a:xfrm rot="10800000">
            <a:off x="9570236" y="0"/>
            <a:ext cx="2621764" cy="2120114"/>
          </a:xfrm>
          <a:prstGeom prst="rect">
            <a:avLst/>
          </a:prstGeom>
        </p:spPr>
      </p:pic>
      <p:sp>
        <p:nvSpPr>
          <p:cNvPr id="13" name="Espace réservé du texte 1">
            <a:extLst>
              <a:ext uri="{FF2B5EF4-FFF2-40B4-BE49-F238E27FC236}">
                <a16:creationId xmlns:a16="http://schemas.microsoft.com/office/drawing/2014/main" id="{5BCCB0DE-0465-4B86-9A36-49F8B68AE842}"/>
              </a:ext>
            </a:extLst>
          </p:cNvPr>
          <p:cNvSpPr>
            <a:spLocks noGrp="1"/>
          </p:cNvSpPr>
          <p:nvPr>
            <p:ph type="body" sz="quarter" idx="10"/>
          </p:nvPr>
        </p:nvSpPr>
        <p:spPr>
          <a:xfrm>
            <a:off x="1181454" y="700594"/>
            <a:ext cx="5210175" cy="701675"/>
          </a:xfrm>
          <a:prstGeom prst="rect">
            <a:avLst/>
          </a:prstGeom>
        </p:spPr>
        <p:txBody>
          <a:bodyPr/>
          <a:lstStyle>
            <a:lvl1pPr>
              <a:defRPr sz="2400">
                <a:latin typeface="+mj-lt"/>
              </a:defRPr>
            </a:lvl1pPr>
          </a:lstStyle>
          <a:p>
            <a:pPr lvl="0"/>
            <a:r>
              <a:rPr lang="fr-FR"/>
              <a:t>Cliquez pour modifier les styles du texte du masque</a:t>
            </a:r>
          </a:p>
        </p:txBody>
      </p:sp>
      <p:sp>
        <p:nvSpPr>
          <p:cNvPr id="14" name="ZoneTexte 13">
            <a:extLst>
              <a:ext uri="{FF2B5EF4-FFF2-40B4-BE49-F238E27FC236}">
                <a16:creationId xmlns:a16="http://schemas.microsoft.com/office/drawing/2014/main" id="{D93A7300-1BC8-4BF1-8327-60B41941C729}"/>
              </a:ext>
            </a:extLst>
          </p:cNvPr>
          <p:cNvSpPr txBox="1"/>
          <p:nvPr userDrawn="1"/>
        </p:nvSpPr>
        <p:spPr>
          <a:xfrm>
            <a:off x="1279281" y="1589316"/>
            <a:ext cx="4948992" cy="369332"/>
          </a:xfrm>
          <a:prstGeom prst="rect">
            <a:avLst/>
          </a:prstGeom>
          <a:solidFill>
            <a:srgbClr val="33576E"/>
          </a:solidFill>
        </p:spPr>
        <p:txBody>
          <a:bodyPr wrap="square" rtlCol="0">
            <a:spAutoFit/>
          </a:bodyPr>
          <a:lstStyle/>
          <a:p>
            <a:r>
              <a:rPr lang="fr-FR" sz="1800" b="1" i="0" u="none" strike="noStrike" kern="1200" baseline="0" dirty="0">
                <a:solidFill>
                  <a:schemeClr val="bg1"/>
                </a:solidFill>
                <a:latin typeface="+mn-lt"/>
                <a:ea typeface="+mn-ea"/>
                <a:cs typeface="+mn-cs"/>
              </a:rPr>
              <a:t>SOUTENIR LES ORGANISATIONS DE L’ESS</a:t>
            </a:r>
          </a:p>
        </p:txBody>
      </p:sp>
      <p:pic>
        <p:nvPicPr>
          <p:cNvPr id="15" name="Image 14">
            <a:extLst>
              <a:ext uri="{FF2B5EF4-FFF2-40B4-BE49-F238E27FC236}">
                <a16:creationId xmlns:a16="http://schemas.microsoft.com/office/drawing/2014/main" id="{1286EB77-BAF5-44E2-A234-B23FF049DA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98268" y="2496928"/>
            <a:ext cx="675004" cy="978577"/>
          </a:xfrm>
          <a:prstGeom prst="rect">
            <a:avLst/>
          </a:prstGeom>
        </p:spPr>
      </p:pic>
      <p:sp>
        <p:nvSpPr>
          <p:cNvPr id="18" name="ZoneTexte 17">
            <a:extLst>
              <a:ext uri="{FF2B5EF4-FFF2-40B4-BE49-F238E27FC236}">
                <a16:creationId xmlns:a16="http://schemas.microsoft.com/office/drawing/2014/main" id="{2BCE5272-5A24-45C3-9703-E888E2796EE2}"/>
              </a:ext>
            </a:extLst>
          </p:cNvPr>
          <p:cNvSpPr txBox="1"/>
          <p:nvPr userDrawn="1"/>
        </p:nvSpPr>
        <p:spPr>
          <a:xfrm>
            <a:off x="8034726" y="2486324"/>
            <a:ext cx="3270371" cy="954107"/>
          </a:xfrm>
          <a:prstGeom prst="rect">
            <a:avLst/>
          </a:prstGeom>
          <a:noFill/>
        </p:spPr>
        <p:txBody>
          <a:bodyPr wrap="square" rtlCol="0">
            <a:spAutoFit/>
          </a:bodyPr>
          <a:lstStyle/>
          <a:p>
            <a:r>
              <a:rPr lang="fr-FR" sz="1400" dirty="0">
                <a:solidFill>
                  <a:schemeClr val="tx1"/>
                </a:solidFill>
              </a:rPr>
              <a:t>France Active Bretagne </a:t>
            </a:r>
          </a:p>
          <a:p>
            <a:r>
              <a:rPr lang="fr-FR" sz="1400" dirty="0">
                <a:solidFill>
                  <a:schemeClr val="tx1"/>
                </a:solidFill>
              </a:rPr>
              <a:t>Coopératives d’Activités et d’Emploi</a:t>
            </a:r>
          </a:p>
          <a:p>
            <a:r>
              <a:rPr lang="fr-FR" sz="1400" dirty="0">
                <a:solidFill>
                  <a:schemeClr val="tx1"/>
                </a:solidFill>
              </a:rPr>
              <a:t>UR des SCOP et SCIC de l’Ouest</a:t>
            </a:r>
          </a:p>
          <a:p>
            <a:r>
              <a:rPr lang="fr-FR" sz="1400" dirty="0">
                <a:solidFill>
                  <a:schemeClr val="tx1"/>
                </a:solidFill>
              </a:rPr>
              <a:t>Centre de formation </a:t>
            </a:r>
            <a:r>
              <a:rPr lang="fr-FR" sz="1400" dirty="0" err="1">
                <a:solidFill>
                  <a:schemeClr val="tx1"/>
                </a:solidFill>
              </a:rPr>
              <a:t>Kéjal</a:t>
            </a:r>
            <a:endParaRPr lang="fr-FR" sz="1400" b="1" dirty="0">
              <a:solidFill>
                <a:schemeClr val="tx1"/>
              </a:solidFill>
            </a:endParaRPr>
          </a:p>
        </p:txBody>
      </p:sp>
      <p:pic>
        <p:nvPicPr>
          <p:cNvPr id="20" name="Graphique 19">
            <a:extLst>
              <a:ext uri="{FF2B5EF4-FFF2-40B4-BE49-F238E27FC236}">
                <a16:creationId xmlns:a16="http://schemas.microsoft.com/office/drawing/2014/main" id="{529D0893-6CCC-42BE-8A23-8CE1648CE52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28487" y="847782"/>
            <a:ext cx="291100" cy="160105"/>
          </a:xfrm>
          <a:prstGeom prst="rect">
            <a:avLst/>
          </a:prstGeom>
        </p:spPr>
      </p:pic>
      <p:sp>
        <p:nvSpPr>
          <p:cNvPr id="21" name="ZoneTexte 20">
            <a:extLst>
              <a:ext uri="{FF2B5EF4-FFF2-40B4-BE49-F238E27FC236}">
                <a16:creationId xmlns:a16="http://schemas.microsoft.com/office/drawing/2014/main" id="{5CAD6510-2BE8-449C-A680-5807BDFC25C3}"/>
              </a:ext>
            </a:extLst>
          </p:cNvPr>
          <p:cNvSpPr txBox="1"/>
          <p:nvPr userDrawn="1"/>
        </p:nvSpPr>
        <p:spPr>
          <a:xfrm>
            <a:off x="1181453" y="2486324"/>
            <a:ext cx="6021604" cy="1200329"/>
          </a:xfrm>
          <a:prstGeom prst="rect">
            <a:avLst/>
          </a:prstGeom>
          <a:noFill/>
        </p:spPr>
        <p:txBody>
          <a:bodyPr wrap="square" rtlCol="0">
            <a:spAutoFit/>
          </a:bodyPr>
          <a:lstStyle/>
          <a:p>
            <a:r>
              <a:rPr lang="fr-FR" sz="2400" b="1" i="0" u="none" strike="noStrike" kern="1200" baseline="0" dirty="0">
                <a:solidFill>
                  <a:srgbClr val="33576E"/>
                </a:solidFill>
                <a:latin typeface="+mn-lt"/>
                <a:ea typeface="+mn-ea"/>
                <a:cs typeface="+mn-cs"/>
              </a:rPr>
              <a:t>Animer l’écosystème d’accompagnement</a:t>
            </a:r>
            <a:r>
              <a:rPr lang="fr-FR" sz="2400" b="0" i="0" u="none" strike="noStrike" kern="1200" baseline="0" dirty="0">
                <a:solidFill>
                  <a:schemeClr val="tx1"/>
                </a:solidFill>
                <a:latin typeface="+mn-lt"/>
                <a:ea typeface="+mn-ea"/>
                <a:cs typeface="+mn-cs"/>
              </a:rPr>
              <a:t> </a:t>
            </a:r>
            <a:r>
              <a:rPr lang="fr-FR" sz="2400" b="1" dirty="0">
                <a:solidFill>
                  <a:srgbClr val="33576E"/>
                </a:solidFill>
              </a:rPr>
              <a:t>à l’ESS</a:t>
            </a:r>
          </a:p>
          <a:p>
            <a:r>
              <a:rPr lang="fr-FR" sz="2400" b="0" i="0" u="none" strike="noStrike" kern="1200" baseline="0" dirty="0">
                <a:solidFill>
                  <a:schemeClr val="tx1"/>
                </a:solidFill>
                <a:latin typeface="+mn-lt"/>
                <a:ea typeface="+mn-ea"/>
                <a:cs typeface="+mn-cs"/>
              </a:rPr>
              <a:t>création / consolidation / développement</a:t>
            </a:r>
            <a:endParaRPr lang="fr-FR" sz="2400" b="1" dirty="0">
              <a:solidFill>
                <a:schemeClr val="accent6"/>
              </a:solidFill>
              <a:latin typeface="Gadugi" panose="020B0502040204020203" pitchFamily="34" charset="0"/>
              <a:ea typeface="Gadugi" panose="020B0502040204020203" pitchFamily="34" charset="0"/>
            </a:endParaRPr>
          </a:p>
        </p:txBody>
      </p:sp>
      <p:sp>
        <p:nvSpPr>
          <p:cNvPr id="22" name="ZoneTexte 21">
            <a:extLst>
              <a:ext uri="{FF2B5EF4-FFF2-40B4-BE49-F238E27FC236}">
                <a16:creationId xmlns:a16="http://schemas.microsoft.com/office/drawing/2014/main" id="{63E00A44-6F20-4E88-99AC-C8EFDFA2A8DB}"/>
              </a:ext>
            </a:extLst>
          </p:cNvPr>
          <p:cNvSpPr txBox="1"/>
          <p:nvPr userDrawn="1"/>
        </p:nvSpPr>
        <p:spPr>
          <a:xfrm>
            <a:off x="1181454" y="4106530"/>
            <a:ext cx="5693799" cy="1200329"/>
          </a:xfrm>
          <a:prstGeom prst="rect">
            <a:avLst/>
          </a:prstGeom>
          <a:noFill/>
        </p:spPr>
        <p:txBody>
          <a:bodyPr wrap="square" rtlCol="0">
            <a:spAutoFit/>
          </a:bodyPr>
          <a:lstStyle/>
          <a:p>
            <a:r>
              <a:rPr lang="fr-FR" sz="2400" b="0" i="0" u="none" strike="noStrike" kern="1200" baseline="0" dirty="0">
                <a:solidFill>
                  <a:schemeClr val="tx1"/>
                </a:solidFill>
                <a:latin typeface="+mn-lt"/>
                <a:ea typeface="+mn-ea"/>
                <a:cs typeface="+mn-cs"/>
              </a:rPr>
              <a:t>Promouvoir et accompagner </a:t>
            </a:r>
          </a:p>
          <a:p>
            <a:r>
              <a:rPr lang="fr-FR" sz="2400" b="1" i="0" u="none" strike="noStrike" kern="1200" baseline="0" dirty="0">
                <a:solidFill>
                  <a:srgbClr val="33576E"/>
                </a:solidFill>
                <a:latin typeface="+mn-lt"/>
                <a:ea typeface="+mn-ea"/>
                <a:cs typeface="+mn-cs"/>
              </a:rPr>
              <a:t>les démarches collectives de progrès dans les organisations de l’ESS</a:t>
            </a:r>
            <a:endParaRPr lang="fr-FR" sz="2400" b="1" dirty="0">
              <a:solidFill>
                <a:srgbClr val="33576E"/>
              </a:solidFill>
              <a:latin typeface="Gadugi" panose="020B0502040204020203" pitchFamily="34" charset="0"/>
              <a:ea typeface="Gadugi" panose="020B0502040204020203" pitchFamily="34" charset="0"/>
            </a:endParaRPr>
          </a:p>
        </p:txBody>
      </p:sp>
      <p:sp>
        <p:nvSpPr>
          <p:cNvPr id="23" name="ZoneTexte 22">
            <a:extLst>
              <a:ext uri="{FF2B5EF4-FFF2-40B4-BE49-F238E27FC236}">
                <a16:creationId xmlns:a16="http://schemas.microsoft.com/office/drawing/2014/main" id="{0C7D45E4-50F2-490F-8A38-425DD1DC107E}"/>
              </a:ext>
            </a:extLst>
          </p:cNvPr>
          <p:cNvSpPr txBox="1"/>
          <p:nvPr userDrawn="1"/>
        </p:nvSpPr>
        <p:spPr>
          <a:xfrm>
            <a:off x="7646800" y="2602954"/>
            <a:ext cx="387926" cy="461665"/>
          </a:xfrm>
          <a:prstGeom prst="rect">
            <a:avLst/>
          </a:prstGeom>
          <a:noFill/>
        </p:spPr>
        <p:txBody>
          <a:bodyPr wrap="square" rtlCol="0">
            <a:spAutoFit/>
          </a:bodyPr>
          <a:lstStyle/>
          <a:p>
            <a:r>
              <a:rPr lang="fr-FR" sz="2400" b="1" dirty="0">
                <a:solidFill>
                  <a:srgbClr val="33576E"/>
                </a:solidFill>
              </a:rPr>
              <a:t>+</a:t>
            </a:r>
          </a:p>
        </p:txBody>
      </p:sp>
      <p:pic>
        <p:nvPicPr>
          <p:cNvPr id="24" name="Image 23" descr="Une image contenant texte&#10;&#10;Description générée automatiquement">
            <a:extLst>
              <a:ext uri="{FF2B5EF4-FFF2-40B4-BE49-F238E27FC236}">
                <a16:creationId xmlns:a16="http://schemas.microsoft.com/office/drawing/2014/main" id="{EC3ABDE9-093A-4FDA-878D-82445D7AE91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875253" y="3375666"/>
            <a:ext cx="3079266" cy="931694"/>
          </a:xfrm>
          <a:prstGeom prst="rect">
            <a:avLst/>
          </a:prstGeom>
        </p:spPr>
      </p:pic>
    </p:spTree>
    <p:extLst>
      <p:ext uri="{BB962C8B-B14F-4D97-AF65-F5344CB8AC3E}">
        <p14:creationId xmlns:p14="http://schemas.microsoft.com/office/powerpoint/2010/main" val="221006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ress intro">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E661BEB-A5E7-41A9-A8C8-52563D0A12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999" b="12542"/>
          <a:stretch/>
        </p:blipFill>
        <p:spPr>
          <a:xfrm rot="10800000">
            <a:off x="9570236" y="0"/>
            <a:ext cx="2621764" cy="2120114"/>
          </a:xfrm>
          <a:prstGeom prst="rect">
            <a:avLst/>
          </a:prstGeom>
        </p:spPr>
      </p:pic>
      <p:sp>
        <p:nvSpPr>
          <p:cNvPr id="12" name="Espace réservé du texte 1">
            <a:extLst>
              <a:ext uri="{FF2B5EF4-FFF2-40B4-BE49-F238E27FC236}">
                <a16:creationId xmlns:a16="http://schemas.microsoft.com/office/drawing/2014/main" id="{F55D900F-568E-4F71-8FAC-6EA03CE0E9E9}"/>
              </a:ext>
            </a:extLst>
          </p:cNvPr>
          <p:cNvSpPr>
            <a:spLocks noGrp="1"/>
          </p:cNvSpPr>
          <p:nvPr>
            <p:ph type="body" sz="quarter" idx="10"/>
          </p:nvPr>
        </p:nvSpPr>
        <p:spPr>
          <a:xfrm>
            <a:off x="1181454" y="700594"/>
            <a:ext cx="5210175" cy="701675"/>
          </a:xfrm>
          <a:prstGeom prst="rect">
            <a:avLst/>
          </a:prstGeom>
        </p:spPr>
        <p:txBody>
          <a:bodyPr/>
          <a:lstStyle>
            <a:lvl1pPr>
              <a:defRPr sz="2400">
                <a:latin typeface="+mj-lt"/>
              </a:defRPr>
            </a:lvl1pPr>
          </a:lstStyle>
          <a:p>
            <a:pPr lvl="0"/>
            <a:r>
              <a:rPr lang="fr-FR"/>
              <a:t>Cliquez pour modifier les styles du texte du masque</a:t>
            </a:r>
          </a:p>
        </p:txBody>
      </p:sp>
      <p:sp>
        <p:nvSpPr>
          <p:cNvPr id="13" name="ZoneTexte 12">
            <a:extLst>
              <a:ext uri="{FF2B5EF4-FFF2-40B4-BE49-F238E27FC236}">
                <a16:creationId xmlns:a16="http://schemas.microsoft.com/office/drawing/2014/main" id="{4CCA940D-CAA8-4679-8C1B-185A46D1C3D9}"/>
              </a:ext>
            </a:extLst>
          </p:cNvPr>
          <p:cNvSpPr txBox="1"/>
          <p:nvPr userDrawn="1"/>
        </p:nvSpPr>
        <p:spPr>
          <a:xfrm>
            <a:off x="1284920" y="1589316"/>
            <a:ext cx="7528290" cy="369332"/>
          </a:xfrm>
          <a:prstGeom prst="rect">
            <a:avLst/>
          </a:prstGeom>
          <a:solidFill>
            <a:srgbClr val="1DACD5"/>
          </a:solidFill>
        </p:spPr>
        <p:txBody>
          <a:bodyPr wrap="square" rtlCol="0">
            <a:spAutoFit/>
          </a:bodyPr>
          <a:lstStyle/>
          <a:p>
            <a:r>
              <a:rPr lang="fr-FR" sz="1800" b="1" i="0" u="none" strike="noStrike" kern="1200" baseline="0" dirty="0">
                <a:solidFill>
                  <a:schemeClr val="bg1"/>
                </a:solidFill>
                <a:latin typeface="+mn-lt"/>
                <a:ea typeface="+mn-ea"/>
                <a:cs typeface="+mn-cs"/>
              </a:rPr>
              <a:t>CO-CONSTRUIRE DES RÉPONSES ESS AUX ENJEUX DE SOCIÉTÉ</a:t>
            </a:r>
          </a:p>
        </p:txBody>
      </p:sp>
      <p:pic>
        <p:nvPicPr>
          <p:cNvPr id="14" name="Image 13" descr="Une image contenant texte&#10;&#10;Description générée automatiquement">
            <a:extLst>
              <a:ext uri="{FF2B5EF4-FFF2-40B4-BE49-F238E27FC236}">
                <a16:creationId xmlns:a16="http://schemas.microsoft.com/office/drawing/2014/main" id="{33F900AB-2C5A-477A-8E0F-978F686016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97863" y="5196254"/>
            <a:ext cx="1700918" cy="1352504"/>
          </a:xfrm>
          <a:prstGeom prst="rect">
            <a:avLst/>
          </a:prstGeom>
        </p:spPr>
      </p:pic>
      <p:pic>
        <p:nvPicPr>
          <p:cNvPr id="15" name="Graphique 14">
            <a:extLst>
              <a:ext uri="{FF2B5EF4-FFF2-40B4-BE49-F238E27FC236}">
                <a16:creationId xmlns:a16="http://schemas.microsoft.com/office/drawing/2014/main" id="{EAA44F7A-DA7D-4E6F-82D6-9457677382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28487" y="847782"/>
            <a:ext cx="291100" cy="160105"/>
          </a:xfrm>
          <a:prstGeom prst="rect">
            <a:avLst/>
          </a:prstGeom>
        </p:spPr>
      </p:pic>
      <p:sp>
        <p:nvSpPr>
          <p:cNvPr id="16" name="ZoneTexte 15">
            <a:extLst>
              <a:ext uri="{FF2B5EF4-FFF2-40B4-BE49-F238E27FC236}">
                <a16:creationId xmlns:a16="http://schemas.microsoft.com/office/drawing/2014/main" id="{E6B2E94F-E322-4B4D-A45B-28397C1A5212}"/>
              </a:ext>
            </a:extLst>
          </p:cNvPr>
          <p:cNvSpPr txBox="1"/>
          <p:nvPr userDrawn="1"/>
        </p:nvSpPr>
        <p:spPr>
          <a:xfrm>
            <a:off x="6432525" y="2890865"/>
            <a:ext cx="5668425" cy="2585323"/>
          </a:xfrm>
          <a:prstGeom prst="rect">
            <a:avLst/>
          </a:prstGeom>
          <a:noFill/>
        </p:spPr>
        <p:txBody>
          <a:bodyPr wrap="square" rtlCol="0">
            <a:spAutoFit/>
          </a:bodyPr>
          <a:lstStyle/>
          <a:p>
            <a:pPr marL="342900" indent="-342900">
              <a:buClr>
                <a:srgbClr val="1DACD5"/>
              </a:buClr>
              <a:buFont typeface="Arial" panose="020B0604020202020204" pitchFamily="34" charset="0"/>
              <a:buChar char="•"/>
            </a:pPr>
            <a:r>
              <a:rPr lang="fr-FR" sz="1800" b="0" dirty="0"/>
              <a:t>Commerces et services en milieu rural</a:t>
            </a:r>
          </a:p>
          <a:p>
            <a:pPr marL="342900" indent="-342900">
              <a:buClr>
                <a:srgbClr val="1DACD5"/>
              </a:buClr>
              <a:buFont typeface="Arial" panose="020B0604020202020204" pitchFamily="34" charset="0"/>
              <a:buChar char="•"/>
            </a:pPr>
            <a:r>
              <a:rPr lang="fr-FR" sz="1800" b="0" i="0" u="none" strike="noStrike" kern="1200" baseline="0" dirty="0">
                <a:solidFill>
                  <a:schemeClr val="tx1"/>
                </a:solidFill>
                <a:latin typeface="+mn-lt"/>
                <a:ea typeface="+mn-ea"/>
                <a:cs typeface="+mn-cs"/>
              </a:rPr>
              <a:t>Tiers-lieux ESS</a:t>
            </a:r>
          </a:p>
          <a:p>
            <a:pPr marL="342900" indent="-342900">
              <a:buClr>
                <a:srgbClr val="1DACD5"/>
              </a:buClr>
              <a:buFont typeface="Arial" panose="020B0604020202020204" pitchFamily="34" charset="0"/>
              <a:buChar char="•"/>
            </a:pPr>
            <a:r>
              <a:rPr lang="fr-FR" sz="1800" b="0" i="0" u="none" strike="noStrike" kern="1200" baseline="0" dirty="0">
                <a:solidFill>
                  <a:schemeClr val="tx1"/>
                </a:solidFill>
                <a:latin typeface="+mn-lt"/>
                <a:ea typeface="+mn-ea"/>
                <a:cs typeface="+mn-cs"/>
              </a:rPr>
              <a:t>Secteur caritatif en Finistère</a:t>
            </a:r>
            <a:endParaRPr lang="fr-FR" sz="1800" b="0" dirty="0"/>
          </a:p>
          <a:p>
            <a:pPr marL="342900" indent="-342900">
              <a:buClr>
                <a:srgbClr val="1DACD5"/>
              </a:buClr>
              <a:buFont typeface="Arial" panose="020B0604020202020204" pitchFamily="34" charset="0"/>
              <a:buChar char="•"/>
            </a:pPr>
            <a:r>
              <a:rPr lang="fr-FR" sz="1800" b="0" dirty="0"/>
              <a:t>Démarches de </a:t>
            </a:r>
            <a:r>
              <a:rPr lang="fr-FR" sz="1800" b="0" dirty="0" err="1"/>
              <a:t>co</a:t>
            </a:r>
            <a:r>
              <a:rPr lang="fr-FR" sz="1800" b="0" dirty="0"/>
              <a:t>-recherches</a:t>
            </a:r>
          </a:p>
          <a:p>
            <a:pPr marL="342900" indent="-342900">
              <a:buClr>
                <a:srgbClr val="1DACD5"/>
              </a:buClr>
              <a:buFont typeface="Arial" panose="020B0604020202020204" pitchFamily="34" charset="0"/>
              <a:buChar char="•"/>
            </a:pPr>
            <a:r>
              <a:rPr lang="fr-FR" sz="1800" b="0" dirty="0"/>
              <a:t>Filières ESS transition écologique et énergétique</a:t>
            </a:r>
          </a:p>
          <a:p>
            <a:pPr marL="342900" indent="-342900">
              <a:buClr>
                <a:srgbClr val="1DACD5"/>
              </a:buClr>
              <a:buFont typeface="Arial" panose="020B0604020202020204" pitchFamily="34" charset="0"/>
              <a:buChar char="•"/>
            </a:pPr>
            <a:r>
              <a:rPr lang="fr-FR" sz="1800" b="0" i="0" u="none" strike="noStrike" kern="1200" baseline="0" dirty="0">
                <a:solidFill>
                  <a:schemeClr val="tx1"/>
                </a:solidFill>
                <a:latin typeface="+mn-lt"/>
                <a:ea typeface="+mn-ea"/>
                <a:cs typeface="+mn-cs"/>
              </a:rPr>
              <a:t>Alimentation</a:t>
            </a:r>
          </a:p>
          <a:p>
            <a:pPr marL="342900" indent="-342900">
              <a:buClr>
                <a:srgbClr val="1DACD5"/>
              </a:buClr>
              <a:buFont typeface="Arial" panose="020B0604020202020204" pitchFamily="34" charset="0"/>
              <a:buChar char="•"/>
            </a:pPr>
            <a:r>
              <a:rPr lang="fr-FR" sz="1800" b="0" i="0" u="none" strike="noStrike" kern="1200" baseline="0" dirty="0">
                <a:solidFill>
                  <a:schemeClr val="tx1"/>
                </a:solidFill>
                <a:latin typeface="+mn-lt"/>
                <a:ea typeface="+mn-ea"/>
                <a:cs typeface="+mn-cs"/>
              </a:rPr>
              <a:t>Accueil du jeune enfant</a:t>
            </a:r>
          </a:p>
          <a:p>
            <a:pPr marL="342900" indent="-342900">
              <a:buClr>
                <a:srgbClr val="1DACD5"/>
              </a:buClr>
              <a:buFont typeface="Arial" panose="020B0604020202020204" pitchFamily="34" charset="0"/>
              <a:buChar char="•"/>
            </a:pPr>
            <a:r>
              <a:rPr lang="fr-FR" sz="1800" b="0" i="0" u="none" strike="noStrike" kern="1200" baseline="0" dirty="0">
                <a:solidFill>
                  <a:schemeClr val="tx1"/>
                </a:solidFill>
                <a:latin typeface="+mn-lt"/>
                <a:ea typeface="+mn-ea"/>
                <a:cs typeface="+mn-cs"/>
              </a:rPr>
              <a:t>Mobilité</a:t>
            </a:r>
          </a:p>
          <a:p>
            <a:pPr marL="342900" indent="-342900">
              <a:buClr>
                <a:srgbClr val="1DACD5"/>
              </a:buClr>
              <a:buFont typeface="Arial" panose="020B0604020202020204" pitchFamily="34" charset="0"/>
              <a:buChar char="•"/>
            </a:pPr>
            <a:r>
              <a:rPr lang="fr-FR" sz="1800" b="0" i="0" u="none" strike="noStrike" kern="1200" baseline="0" dirty="0" err="1">
                <a:solidFill>
                  <a:schemeClr val="tx1"/>
                </a:solidFill>
                <a:latin typeface="+mn-lt"/>
                <a:ea typeface="+mn-ea"/>
                <a:cs typeface="+mn-cs"/>
              </a:rPr>
              <a:t>Maritimité</a:t>
            </a:r>
            <a:r>
              <a:rPr lang="fr-FR" sz="1800" b="0" i="0" u="none" strike="noStrike" kern="1200" baseline="0" dirty="0">
                <a:solidFill>
                  <a:schemeClr val="tx1"/>
                </a:solidFill>
                <a:latin typeface="+mn-lt"/>
                <a:ea typeface="+mn-ea"/>
                <a:cs typeface="+mn-cs"/>
              </a:rPr>
              <a:t>…</a:t>
            </a:r>
          </a:p>
        </p:txBody>
      </p:sp>
      <p:sp>
        <p:nvSpPr>
          <p:cNvPr id="18" name="ZoneTexte 17">
            <a:extLst>
              <a:ext uri="{FF2B5EF4-FFF2-40B4-BE49-F238E27FC236}">
                <a16:creationId xmlns:a16="http://schemas.microsoft.com/office/drawing/2014/main" id="{C386E41B-EC39-40B6-A0BC-5DACC8D21AA1}"/>
              </a:ext>
            </a:extLst>
          </p:cNvPr>
          <p:cNvSpPr txBox="1"/>
          <p:nvPr userDrawn="1"/>
        </p:nvSpPr>
        <p:spPr>
          <a:xfrm>
            <a:off x="1181454" y="2486324"/>
            <a:ext cx="5064071" cy="461665"/>
          </a:xfrm>
          <a:prstGeom prst="rect">
            <a:avLst/>
          </a:prstGeom>
          <a:noFill/>
        </p:spPr>
        <p:txBody>
          <a:bodyPr wrap="square" rtlCol="0">
            <a:spAutoFit/>
          </a:bodyPr>
          <a:lstStyle/>
          <a:p>
            <a:r>
              <a:rPr lang="fr-FR" sz="2400" b="1" i="0" u="none" strike="noStrike" kern="1200" baseline="0" dirty="0">
                <a:solidFill>
                  <a:srgbClr val="33576E"/>
                </a:solidFill>
                <a:latin typeface="+mn-lt"/>
                <a:ea typeface="+mn-ea"/>
                <a:cs typeface="+mn-cs"/>
              </a:rPr>
              <a:t>Structurer</a:t>
            </a:r>
            <a:endParaRPr lang="fr-FR" sz="2400" b="1" u="none" dirty="0">
              <a:solidFill>
                <a:schemeClr val="accent6"/>
              </a:solidFill>
              <a:latin typeface="Gadugi" panose="020B0502040204020203" pitchFamily="34" charset="0"/>
              <a:ea typeface="Gadugi" panose="020B0502040204020203" pitchFamily="34" charset="0"/>
            </a:endParaRPr>
          </a:p>
        </p:txBody>
      </p:sp>
      <p:sp>
        <p:nvSpPr>
          <p:cNvPr id="19" name="ZoneTexte 18">
            <a:extLst>
              <a:ext uri="{FF2B5EF4-FFF2-40B4-BE49-F238E27FC236}">
                <a16:creationId xmlns:a16="http://schemas.microsoft.com/office/drawing/2014/main" id="{1CBDC8BF-C269-4E97-A36A-F0B4D4813C1D}"/>
              </a:ext>
            </a:extLst>
          </p:cNvPr>
          <p:cNvSpPr txBox="1"/>
          <p:nvPr userDrawn="1"/>
        </p:nvSpPr>
        <p:spPr>
          <a:xfrm>
            <a:off x="1171653" y="2890865"/>
            <a:ext cx="5073872" cy="3693319"/>
          </a:xfrm>
          <a:prstGeom prst="rect">
            <a:avLst/>
          </a:prstGeom>
          <a:noFill/>
        </p:spPr>
        <p:txBody>
          <a:bodyPr wrap="square" rtlCol="0">
            <a:spAutoFit/>
          </a:bodyPr>
          <a:lstStyle/>
          <a:p>
            <a:r>
              <a:rPr lang="fr-FR" sz="2400" b="1" i="0" u="none" strike="noStrike" kern="1200" baseline="0" dirty="0">
                <a:solidFill>
                  <a:schemeClr val="tx1"/>
                </a:solidFill>
                <a:latin typeface="+mn-lt"/>
                <a:ea typeface="+mn-ea"/>
                <a:cs typeface="+mn-cs"/>
              </a:rPr>
              <a:t>Économie circulaire </a:t>
            </a:r>
            <a:r>
              <a:rPr lang="fr-FR" sz="2400" b="0" i="0" u="none" strike="noStrike" kern="1200" baseline="0" dirty="0">
                <a:solidFill>
                  <a:schemeClr val="tx1"/>
                </a:solidFill>
                <a:latin typeface="+mn-lt"/>
                <a:ea typeface="+mn-ea"/>
                <a:cs typeface="+mn-cs"/>
              </a:rPr>
              <a:t>: animation </a:t>
            </a:r>
            <a:br>
              <a:rPr lang="fr-FR" sz="2400" b="0" i="0" u="none" strike="noStrike" kern="1200" baseline="0" dirty="0">
                <a:solidFill>
                  <a:schemeClr val="tx1"/>
                </a:solidFill>
                <a:latin typeface="+mn-lt"/>
                <a:ea typeface="+mn-ea"/>
                <a:cs typeface="+mn-cs"/>
              </a:rPr>
            </a:br>
            <a:r>
              <a:rPr lang="fr-FR" sz="2400" b="0" i="0" u="none" strike="noStrike" kern="1200" baseline="0" dirty="0">
                <a:solidFill>
                  <a:schemeClr val="tx1"/>
                </a:solidFill>
                <a:latin typeface="+mn-lt"/>
                <a:ea typeface="+mn-ea"/>
                <a:cs typeface="+mn-cs"/>
              </a:rPr>
              <a:t>et structuration de réseaux généralistes et spécialisés</a:t>
            </a:r>
          </a:p>
          <a:p>
            <a:endParaRPr lang="fr-FR"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i="0" u="none" strike="noStrike" kern="1200" baseline="0" dirty="0">
                <a:solidFill>
                  <a:schemeClr val="tx1"/>
                </a:solidFill>
                <a:latin typeface="+mn-lt"/>
                <a:ea typeface="+mn-ea"/>
                <a:cs typeface="+mn-cs"/>
              </a:rPr>
              <a:t>Bien vieillir </a:t>
            </a:r>
            <a:r>
              <a:rPr lang="fr-FR" sz="2400" b="0" i="0" u="none" strike="noStrike" kern="1200" baseline="0" dirty="0">
                <a:solidFill>
                  <a:schemeClr val="tx1"/>
                </a:solidFill>
                <a:latin typeface="+mn-lt"/>
                <a:ea typeface="+mn-ea"/>
                <a:cs typeface="+mn-cs"/>
              </a:rPr>
              <a:t>: </a:t>
            </a:r>
            <a:r>
              <a:rPr lang="fr-FR" sz="2400" b="0" dirty="0"/>
              <a:t>structuration d’un </a:t>
            </a:r>
            <a:r>
              <a:rPr lang="fr-FR" sz="2400" b="0" dirty="0" err="1"/>
              <a:t>gérontopôle</a:t>
            </a:r>
            <a:r>
              <a:rPr lang="fr-FR" sz="2400" b="0" dirty="0"/>
              <a:t> breton </a:t>
            </a:r>
            <a:r>
              <a:rPr lang="fr-FR" sz="2400" b="0" dirty="0" err="1"/>
              <a:t>kozh</a:t>
            </a:r>
            <a:r>
              <a:rPr lang="fr-FR" sz="2400" b="0" dirty="0"/>
              <a:t> ensemble</a:t>
            </a:r>
            <a:endParaRPr lang="fr-FR" sz="2400" b="0" i="0" u="none" strike="noStrike" kern="1200" baseline="0" dirty="0">
              <a:solidFill>
                <a:schemeClr val="tx1"/>
              </a:solidFill>
              <a:latin typeface="+mn-lt"/>
              <a:ea typeface="+mn-ea"/>
              <a:cs typeface="+mn-cs"/>
            </a:endParaRPr>
          </a:p>
          <a:p>
            <a:endParaRPr lang="fr-FR" sz="1200" b="0" i="0" u="none" strike="noStrike" kern="1200" baseline="0" dirty="0">
              <a:solidFill>
                <a:schemeClr val="tx1"/>
              </a:solidFill>
              <a:latin typeface="+mn-lt"/>
              <a:ea typeface="+mn-ea"/>
              <a:cs typeface="+mn-cs"/>
            </a:endParaRPr>
          </a:p>
          <a:p>
            <a:r>
              <a:rPr lang="fr-FR" sz="2400" b="1" i="0" u="none" strike="noStrike" kern="1200" baseline="0" dirty="0">
                <a:solidFill>
                  <a:schemeClr val="tx1"/>
                </a:solidFill>
                <a:latin typeface="+mn-lt"/>
                <a:ea typeface="+mn-ea"/>
                <a:cs typeface="+mn-cs"/>
              </a:rPr>
              <a:t>Secteur pénitentiaire </a:t>
            </a:r>
            <a:r>
              <a:rPr lang="fr-FR" sz="2400" b="0" i="0" u="none" strike="noStrike" kern="1200" baseline="0" dirty="0">
                <a:solidFill>
                  <a:schemeClr val="tx1"/>
                </a:solidFill>
                <a:latin typeface="+mn-lt"/>
                <a:ea typeface="+mn-ea"/>
                <a:cs typeface="+mn-cs"/>
              </a:rPr>
              <a:t>: </a:t>
            </a:r>
            <a:r>
              <a:rPr lang="fr-FR" sz="2400" b="0" dirty="0"/>
              <a:t>expérimentations de travail en milieu carcéral</a:t>
            </a:r>
            <a:endParaRPr lang="fr-FR" sz="2400" b="0" i="0" u="none" strike="noStrike" kern="1200" baseline="0" dirty="0">
              <a:solidFill>
                <a:schemeClr val="tx1"/>
              </a:solidFill>
              <a:latin typeface="+mn-lt"/>
              <a:ea typeface="+mn-ea"/>
              <a:cs typeface="+mn-cs"/>
            </a:endParaRPr>
          </a:p>
          <a:p>
            <a:endParaRPr lang="fr-FR" dirty="0"/>
          </a:p>
        </p:txBody>
      </p:sp>
      <p:sp>
        <p:nvSpPr>
          <p:cNvPr id="20" name="ZoneTexte 19">
            <a:extLst>
              <a:ext uri="{FF2B5EF4-FFF2-40B4-BE49-F238E27FC236}">
                <a16:creationId xmlns:a16="http://schemas.microsoft.com/office/drawing/2014/main" id="{EF2D7B6B-44CE-447B-8EBF-07541CA804C1}"/>
              </a:ext>
            </a:extLst>
          </p:cNvPr>
          <p:cNvSpPr txBox="1"/>
          <p:nvPr userDrawn="1"/>
        </p:nvSpPr>
        <p:spPr>
          <a:xfrm>
            <a:off x="6432525" y="2486324"/>
            <a:ext cx="4894550" cy="461665"/>
          </a:xfrm>
          <a:prstGeom prst="rect">
            <a:avLst/>
          </a:prstGeom>
          <a:noFill/>
        </p:spPr>
        <p:txBody>
          <a:bodyPr wrap="square" rtlCol="0">
            <a:spAutoFit/>
          </a:bodyPr>
          <a:lstStyle/>
          <a:p>
            <a:r>
              <a:rPr lang="fr-FR" sz="2400" b="1" i="0" u="none" strike="noStrike" kern="1200" baseline="0" dirty="0">
                <a:solidFill>
                  <a:srgbClr val="33576E"/>
                </a:solidFill>
                <a:latin typeface="+mn-lt"/>
                <a:ea typeface="+mn-ea"/>
                <a:cs typeface="+mn-cs"/>
              </a:rPr>
              <a:t>Innover, faire émerger</a:t>
            </a:r>
            <a:endParaRPr lang="fr-FR" sz="2400" dirty="0">
              <a:solidFill>
                <a:srgbClr val="33576E"/>
              </a:solidFill>
            </a:endParaRPr>
          </a:p>
        </p:txBody>
      </p:sp>
    </p:spTree>
    <p:extLst>
      <p:ext uri="{BB962C8B-B14F-4D97-AF65-F5344CB8AC3E}">
        <p14:creationId xmlns:p14="http://schemas.microsoft.com/office/powerpoint/2010/main" val="1001104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2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2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23.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riangle isocèle 6">
            <a:extLst>
              <a:ext uri="{FF2B5EF4-FFF2-40B4-BE49-F238E27FC236}">
                <a16:creationId xmlns:a16="http://schemas.microsoft.com/office/drawing/2014/main" id="{962C42CA-94AD-4E39-9D40-56E16A92DBC6}"/>
              </a:ext>
            </a:extLst>
          </p:cNvPr>
          <p:cNvSpPr/>
          <p:nvPr userDrawn="1"/>
        </p:nvSpPr>
        <p:spPr>
          <a:xfrm>
            <a:off x="0" y="0"/>
            <a:ext cx="4572000" cy="6858000"/>
          </a:xfrm>
          <a:prstGeom prst="triangle">
            <a:avLst>
              <a:gd name="adj" fmla="val 0"/>
            </a:avLst>
          </a:prstGeom>
          <a:solidFill>
            <a:srgbClr val="D7F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itre 9">
            <a:extLst>
              <a:ext uri="{FF2B5EF4-FFF2-40B4-BE49-F238E27FC236}">
                <a16:creationId xmlns:a16="http://schemas.microsoft.com/office/drawing/2014/main" id="{E8234824-87D8-47C0-B05D-5619629D5DEE}"/>
              </a:ext>
            </a:extLst>
          </p:cNvPr>
          <p:cNvSpPr>
            <a:spLocks noGrp="1"/>
          </p:cNvSpPr>
          <p:nvPr>
            <p:ph type="title"/>
          </p:nvPr>
        </p:nvSpPr>
        <p:spPr>
          <a:xfrm>
            <a:off x="1610174" y="1113270"/>
            <a:ext cx="9743625" cy="1325563"/>
          </a:xfrm>
          <a:prstGeom prst="rect">
            <a:avLst/>
          </a:prstGeom>
        </p:spPr>
        <p:txBody>
          <a:bodyPr vert="horz" lIns="91440" tIns="45720" rIns="91440" bIns="45720" rtlCol="0" anchor="ctr">
            <a:normAutofit/>
          </a:bodyPr>
          <a:lstStyle/>
          <a:p>
            <a:endParaRPr lang="fr-FR" dirty="0"/>
          </a:p>
        </p:txBody>
      </p:sp>
    </p:spTree>
    <p:extLst>
      <p:ext uri="{BB962C8B-B14F-4D97-AF65-F5344CB8AC3E}">
        <p14:creationId xmlns:p14="http://schemas.microsoft.com/office/powerpoint/2010/main" val="4010794852"/>
      </p:ext>
    </p:extLst>
  </p:cSld>
  <p:clrMap bg1="lt1" tx1="dk1" bg2="lt2" tx2="dk2" accent1="accent1" accent2="accent2" accent3="accent3" accent4="accent4" accent5="accent5" accent6="accent6" hlink="hlink" folHlink="folHlink"/>
  <p:sldLayoutIdLst>
    <p:sldLayoutId id="2147483649" r:id="rId1"/>
    <p:sldLayoutId id="2147483694" r:id="rId2"/>
    <p:sldLayoutId id="2147483650" r:id="rId3"/>
    <p:sldLayoutId id="2147483662" r:id="rId4"/>
    <p:sldLayoutId id="2147483696" r:id="rId5"/>
    <p:sldLayoutId id="2147483700" r:id="rId6"/>
    <p:sldLayoutId id="2147483697" r:id="rId7"/>
    <p:sldLayoutId id="2147483698" r:id="rId8"/>
    <p:sldLayoutId id="2147483699" r:id="rId9"/>
    <p:sldLayoutId id="2147483653" r:id="rId10"/>
    <p:sldLayoutId id="2147483652" r:id="rId11"/>
    <p:sldLayoutId id="2147483689" r:id="rId12"/>
    <p:sldLayoutId id="2147483693" r:id="rId13"/>
    <p:sldLayoutId id="2147483663" r:id="rId14"/>
    <p:sldLayoutId id="2147483651" r:id="rId15"/>
    <p:sldLayoutId id="2147483691" r:id="rId16"/>
    <p:sldLayoutId id="2147483664" r:id="rId17"/>
    <p:sldLayoutId id="2147483690" r:id="rId18"/>
    <p:sldLayoutId id="2147483692" r:id="rId19"/>
    <p:sldLayoutId id="2147483660" r:id="rId20"/>
    <p:sldLayoutId id="2147483661" r:id="rId21"/>
    <p:sldLayoutId id="2147483695" r:id="rId22"/>
  </p:sldLayoutIdLst>
  <p:hf hdr="0" ftr="0" dt="0"/>
  <p:txStyles>
    <p:titleStyle>
      <a:lvl1pPr algn="l" defTabSz="914400" rtl="0" eaLnBrk="1" latinLnBrk="0" hangingPunct="1">
        <a:lnSpc>
          <a:spcPct val="90000"/>
        </a:lnSpc>
        <a:spcBef>
          <a:spcPct val="0"/>
        </a:spcBef>
        <a:buNone/>
        <a:defRPr sz="4000" kern="1200" cap="all" baseline="0">
          <a:solidFill>
            <a:schemeClr val="tx1"/>
          </a:solidFill>
          <a:latin typeface="Jaroslav Bold" panose="02000503000000090004" pitchFamily="50"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Espace réservé du titre 9">
            <a:extLst>
              <a:ext uri="{FF2B5EF4-FFF2-40B4-BE49-F238E27FC236}">
                <a16:creationId xmlns:a16="http://schemas.microsoft.com/office/drawing/2014/main" id="{E8234824-87D8-47C0-B05D-5619629D5DEE}"/>
              </a:ext>
            </a:extLst>
          </p:cNvPr>
          <p:cNvSpPr>
            <a:spLocks noGrp="1"/>
          </p:cNvSpPr>
          <p:nvPr>
            <p:ph type="title"/>
          </p:nvPr>
        </p:nvSpPr>
        <p:spPr>
          <a:xfrm>
            <a:off x="1610174" y="2766218"/>
            <a:ext cx="9743625" cy="1325563"/>
          </a:xfrm>
          <a:prstGeom prst="rect">
            <a:avLst/>
          </a:prstGeom>
        </p:spPr>
        <p:txBody>
          <a:bodyPr vert="horz" lIns="91440" tIns="45720" rIns="91440" bIns="45720" rtlCol="0" anchor="ctr">
            <a:normAutofit/>
          </a:bodyPr>
          <a:lstStyle/>
          <a:p>
            <a:r>
              <a:rPr lang="fr-FR" dirty="0"/>
              <a:t>CHAPITRE</a:t>
            </a:r>
          </a:p>
        </p:txBody>
      </p:sp>
      <p:pic>
        <p:nvPicPr>
          <p:cNvPr id="4" name="Image 3">
            <a:extLst>
              <a:ext uri="{FF2B5EF4-FFF2-40B4-BE49-F238E27FC236}">
                <a16:creationId xmlns:a16="http://schemas.microsoft.com/office/drawing/2014/main" id="{8B30B25A-1A65-4A04-89DA-CB5A94FD2ED2}"/>
              </a:ext>
            </a:extLst>
          </p:cNvPr>
          <p:cNvPicPr>
            <a:picLocks noChangeAspect="1"/>
          </p:cNvPicPr>
          <p:nvPr userDrawn="1"/>
        </p:nvPicPr>
        <p:blipFill rotWithShape="1">
          <a:blip r:embed="rId5">
            <a:alphaModFix/>
            <a:extLst>
              <a:ext uri="{28A0092B-C50C-407E-A947-70E740481C1C}">
                <a14:useLocalDpi xmlns:a14="http://schemas.microsoft.com/office/drawing/2010/main" val="0"/>
              </a:ext>
            </a:extLst>
          </a:blip>
          <a:srcRect l="18999" b="12542"/>
          <a:stretch/>
        </p:blipFill>
        <p:spPr>
          <a:xfrm>
            <a:off x="0" y="4737886"/>
            <a:ext cx="2621764" cy="2120114"/>
          </a:xfrm>
          <a:prstGeom prst="rect">
            <a:avLst/>
          </a:prstGeom>
          <a:effectLst/>
        </p:spPr>
      </p:pic>
      <p:sp>
        <p:nvSpPr>
          <p:cNvPr id="5" name="Forme libre 12">
            <a:extLst>
              <a:ext uri="{FF2B5EF4-FFF2-40B4-BE49-F238E27FC236}">
                <a16:creationId xmlns:a16="http://schemas.microsoft.com/office/drawing/2014/main" id="{4B0EA0C3-C3AA-42D6-B3B7-E471D25BBDD5}"/>
              </a:ext>
            </a:extLst>
          </p:cNvPr>
          <p:cNvSpPr/>
          <p:nvPr userDrawn="1"/>
        </p:nvSpPr>
        <p:spPr>
          <a:xfrm>
            <a:off x="-11289" y="-40866"/>
            <a:ext cx="12203289" cy="2517422"/>
          </a:xfrm>
          <a:custGeom>
            <a:avLst/>
            <a:gdLst>
              <a:gd name="connsiteX0" fmla="*/ 0 w 12203289"/>
              <a:gd name="connsiteY0" fmla="*/ 0 h 2517422"/>
              <a:gd name="connsiteX1" fmla="*/ 666044 w 12203289"/>
              <a:gd name="connsiteY1" fmla="*/ 2517422 h 2517422"/>
              <a:gd name="connsiteX2" fmla="*/ 12203289 w 12203289"/>
              <a:gd name="connsiteY2" fmla="*/ 22578 h 2517422"/>
              <a:gd name="connsiteX3" fmla="*/ 0 w 12203289"/>
              <a:gd name="connsiteY3" fmla="*/ 0 h 2517422"/>
            </a:gdLst>
            <a:ahLst/>
            <a:cxnLst>
              <a:cxn ang="0">
                <a:pos x="connsiteX0" y="connsiteY0"/>
              </a:cxn>
              <a:cxn ang="0">
                <a:pos x="connsiteX1" y="connsiteY1"/>
              </a:cxn>
              <a:cxn ang="0">
                <a:pos x="connsiteX2" y="connsiteY2"/>
              </a:cxn>
              <a:cxn ang="0">
                <a:pos x="connsiteX3" y="connsiteY3"/>
              </a:cxn>
            </a:cxnLst>
            <a:rect l="l" t="t" r="r" b="b"/>
            <a:pathLst>
              <a:path w="12203289" h="2517422">
                <a:moveTo>
                  <a:pt x="0" y="0"/>
                </a:moveTo>
                <a:lnTo>
                  <a:pt x="666044" y="2517422"/>
                </a:lnTo>
                <a:lnTo>
                  <a:pt x="12203289" y="22578"/>
                </a:lnTo>
                <a:lnTo>
                  <a:pt x="0" y="0"/>
                </a:lnTo>
                <a:close/>
              </a:path>
            </a:pathLst>
          </a:custGeom>
          <a:gradFill flip="none" rotWithShape="1">
            <a:gsLst>
              <a:gs pos="31000">
                <a:schemeClr val="bg1"/>
              </a:gs>
              <a:gs pos="74000">
                <a:srgbClr val="FCBF00"/>
              </a:gs>
              <a:gs pos="89000">
                <a:srgbClr val="A6A6A6"/>
              </a:gs>
              <a:gs pos="100000">
                <a:schemeClr val="bg1">
                  <a:lumMod val="50000"/>
                </a:schemeClr>
              </a:gs>
            </a:gsLst>
            <a:path path="circle">
              <a:fillToRect t="100000" r="100000"/>
            </a:path>
            <a:tileRect l="-100000" b="-10000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835798861"/>
      </p:ext>
    </p:extLst>
  </p:cSld>
  <p:clrMap bg1="lt1" tx1="dk1" bg2="lt2" tx2="dk2" accent1="accent1" accent2="accent2" accent3="accent3" accent4="accent4" accent5="accent5" accent6="accent6" hlink="hlink" folHlink="folHlink"/>
  <p:sldLayoutIdLst>
    <p:sldLayoutId id="2147483669" r:id="rId1"/>
    <p:sldLayoutId id="2147483671" r:id="rId2"/>
    <p:sldLayoutId id="2147483674" r:id="rId3"/>
  </p:sldLayoutIdLst>
  <p:hf hdr="0" ftr="0" dt="0"/>
  <p:txStyles>
    <p:titleStyle>
      <a:lvl1pPr algn="l" defTabSz="914400" rtl="0" eaLnBrk="1" latinLnBrk="0" hangingPunct="1">
        <a:lnSpc>
          <a:spcPct val="90000"/>
        </a:lnSpc>
        <a:spcBef>
          <a:spcPct val="0"/>
        </a:spcBef>
        <a:buNone/>
        <a:defRPr sz="4000" kern="1200" cap="all" baseline="0">
          <a:solidFill>
            <a:schemeClr val="tx1"/>
          </a:solidFill>
          <a:latin typeface="Jaroslav Bold" panose="02000503000000090004" pitchFamily="50"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Espace réservé du titre 9">
            <a:extLst>
              <a:ext uri="{FF2B5EF4-FFF2-40B4-BE49-F238E27FC236}">
                <a16:creationId xmlns:a16="http://schemas.microsoft.com/office/drawing/2014/main" id="{E8234824-87D8-47C0-B05D-5619629D5DEE}"/>
              </a:ext>
            </a:extLst>
          </p:cNvPr>
          <p:cNvSpPr>
            <a:spLocks noGrp="1"/>
          </p:cNvSpPr>
          <p:nvPr>
            <p:ph type="title"/>
          </p:nvPr>
        </p:nvSpPr>
        <p:spPr>
          <a:xfrm>
            <a:off x="1610174" y="2766218"/>
            <a:ext cx="9743625" cy="1325563"/>
          </a:xfrm>
          <a:prstGeom prst="rect">
            <a:avLst/>
          </a:prstGeom>
        </p:spPr>
        <p:txBody>
          <a:bodyPr vert="horz" lIns="91440" tIns="45720" rIns="91440" bIns="45720" rtlCol="0" anchor="ctr">
            <a:normAutofit/>
          </a:bodyPr>
          <a:lstStyle/>
          <a:p>
            <a:r>
              <a:rPr lang="fr-FR" dirty="0"/>
              <a:t>CHAPITRE</a:t>
            </a:r>
          </a:p>
        </p:txBody>
      </p:sp>
      <p:pic>
        <p:nvPicPr>
          <p:cNvPr id="4" name="Image 3">
            <a:extLst>
              <a:ext uri="{FF2B5EF4-FFF2-40B4-BE49-F238E27FC236}">
                <a16:creationId xmlns:a16="http://schemas.microsoft.com/office/drawing/2014/main" id="{8B30B25A-1A65-4A04-89DA-CB5A94FD2ED2}"/>
              </a:ext>
            </a:extLst>
          </p:cNvPr>
          <p:cNvPicPr>
            <a:picLocks noChangeAspect="1"/>
          </p:cNvPicPr>
          <p:nvPr userDrawn="1"/>
        </p:nvPicPr>
        <p:blipFill rotWithShape="1">
          <a:blip r:embed="rId5">
            <a:alphaModFix/>
            <a:extLst>
              <a:ext uri="{28A0092B-C50C-407E-A947-70E740481C1C}">
                <a14:useLocalDpi xmlns:a14="http://schemas.microsoft.com/office/drawing/2010/main" val="0"/>
              </a:ext>
            </a:extLst>
          </a:blip>
          <a:srcRect l="18999" b="12542"/>
          <a:stretch/>
        </p:blipFill>
        <p:spPr>
          <a:xfrm>
            <a:off x="0" y="4737886"/>
            <a:ext cx="2621764" cy="2120114"/>
          </a:xfrm>
          <a:prstGeom prst="rect">
            <a:avLst/>
          </a:prstGeom>
          <a:effectLst/>
        </p:spPr>
      </p:pic>
      <p:sp>
        <p:nvSpPr>
          <p:cNvPr id="6" name="Forme libre 12">
            <a:extLst>
              <a:ext uri="{FF2B5EF4-FFF2-40B4-BE49-F238E27FC236}">
                <a16:creationId xmlns:a16="http://schemas.microsoft.com/office/drawing/2014/main" id="{CFCDE9F6-998D-47F2-BC3E-34F80A64292B}"/>
              </a:ext>
            </a:extLst>
          </p:cNvPr>
          <p:cNvSpPr/>
          <p:nvPr userDrawn="1"/>
        </p:nvSpPr>
        <p:spPr>
          <a:xfrm>
            <a:off x="-11289" y="-40866"/>
            <a:ext cx="12203289" cy="2517422"/>
          </a:xfrm>
          <a:custGeom>
            <a:avLst/>
            <a:gdLst>
              <a:gd name="connsiteX0" fmla="*/ 0 w 12203289"/>
              <a:gd name="connsiteY0" fmla="*/ 0 h 2517422"/>
              <a:gd name="connsiteX1" fmla="*/ 666044 w 12203289"/>
              <a:gd name="connsiteY1" fmla="*/ 2517422 h 2517422"/>
              <a:gd name="connsiteX2" fmla="*/ 12203289 w 12203289"/>
              <a:gd name="connsiteY2" fmla="*/ 22578 h 2517422"/>
              <a:gd name="connsiteX3" fmla="*/ 0 w 12203289"/>
              <a:gd name="connsiteY3" fmla="*/ 0 h 2517422"/>
            </a:gdLst>
            <a:ahLst/>
            <a:cxnLst>
              <a:cxn ang="0">
                <a:pos x="connsiteX0" y="connsiteY0"/>
              </a:cxn>
              <a:cxn ang="0">
                <a:pos x="connsiteX1" y="connsiteY1"/>
              </a:cxn>
              <a:cxn ang="0">
                <a:pos x="connsiteX2" y="connsiteY2"/>
              </a:cxn>
              <a:cxn ang="0">
                <a:pos x="connsiteX3" y="connsiteY3"/>
              </a:cxn>
            </a:cxnLst>
            <a:rect l="l" t="t" r="r" b="b"/>
            <a:pathLst>
              <a:path w="12203289" h="2517422">
                <a:moveTo>
                  <a:pt x="0" y="0"/>
                </a:moveTo>
                <a:lnTo>
                  <a:pt x="666044" y="2517422"/>
                </a:lnTo>
                <a:lnTo>
                  <a:pt x="12203289" y="22578"/>
                </a:lnTo>
                <a:lnTo>
                  <a:pt x="0" y="0"/>
                </a:lnTo>
                <a:close/>
              </a:path>
            </a:pathLst>
          </a:custGeom>
          <a:gradFill flip="none" rotWithShape="1">
            <a:gsLst>
              <a:gs pos="31000">
                <a:schemeClr val="bg1"/>
              </a:gs>
              <a:gs pos="74000">
                <a:srgbClr val="61CCE9"/>
              </a:gs>
              <a:gs pos="89000">
                <a:srgbClr val="A6A6A6"/>
              </a:gs>
              <a:gs pos="100000">
                <a:schemeClr val="bg1">
                  <a:lumMod val="50000"/>
                </a:schemeClr>
              </a:gs>
            </a:gsLst>
            <a:path path="circle">
              <a:fillToRect t="100000" r="100000"/>
            </a:path>
            <a:tileRect l="-100000" b="-10000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58733100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914400" rtl="0" eaLnBrk="1" latinLnBrk="0" hangingPunct="1">
        <a:lnSpc>
          <a:spcPct val="90000"/>
        </a:lnSpc>
        <a:spcBef>
          <a:spcPct val="0"/>
        </a:spcBef>
        <a:buNone/>
        <a:defRPr sz="4000" kern="1200" cap="all" baseline="0">
          <a:solidFill>
            <a:schemeClr val="tx1"/>
          </a:solidFill>
          <a:latin typeface="Jaroslav Bold" panose="02000503000000090004" pitchFamily="50"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rme libre 12">
            <a:extLst>
              <a:ext uri="{FF2B5EF4-FFF2-40B4-BE49-F238E27FC236}">
                <a16:creationId xmlns:a16="http://schemas.microsoft.com/office/drawing/2014/main" id="{9F5E0E68-2685-4527-9F76-27D377A039F3}"/>
              </a:ext>
            </a:extLst>
          </p:cNvPr>
          <p:cNvSpPr/>
          <p:nvPr userDrawn="1"/>
        </p:nvSpPr>
        <p:spPr>
          <a:xfrm>
            <a:off x="-11289" y="-40866"/>
            <a:ext cx="12203289" cy="2517422"/>
          </a:xfrm>
          <a:custGeom>
            <a:avLst/>
            <a:gdLst>
              <a:gd name="connsiteX0" fmla="*/ 0 w 12203289"/>
              <a:gd name="connsiteY0" fmla="*/ 0 h 2517422"/>
              <a:gd name="connsiteX1" fmla="*/ 666044 w 12203289"/>
              <a:gd name="connsiteY1" fmla="*/ 2517422 h 2517422"/>
              <a:gd name="connsiteX2" fmla="*/ 12203289 w 12203289"/>
              <a:gd name="connsiteY2" fmla="*/ 22578 h 2517422"/>
              <a:gd name="connsiteX3" fmla="*/ 0 w 12203289"/>
              <a:gd name="connsiteY3" fmla="*/ 0 h 2517422"/>
            </a:gdLst>
            <a:ahLst/>
            <a:cxnLst>
              <a:cxn ang="0">
                <a:pos x="connsiteX0" y="connsiteY0"/>
              </a:cxn>
              <a:cxn ang="0">
                <a:pos x="connsiteX1" y="connsiteY1"/>
              </a:cxn>
              <a:cxn ang="0">
                <a:pos x="connsiteX2" y="connsiteY2"/>
              </a:cxn>
              <a:cxn ang="0">
                <a:pos x="connsiteX3" y="connsiteY3"/>
              </a:cxn>
            </a:cxnLst>
            <a:rect l="l" t="t" r="r" b="b"/>
            <a:pathLst>
              <a:path w="12203289" h="2517422">
                <a:moveTo>
                  <a:pt x="0" y="0"/>
                </a:moveTo>
                <a:lnTo>
                  <a:pt x="666044" y="2517422"/>
                </a:lnTo>
                <a:lnTo>
                  <a:pt x="12203289" y="22578"/>
                </a:lnTo>
                <a:lnTo>
                  <a:pt x="0" y="0"/>
                </a:lnTo>
                <a:close/>
              </a:path>
            </a:pathLst>
          </a:custGeom>
          <a:gradFill flip="none" rotWithShape="1">
            <a:gsLst>
              <a:gs pos="34000">
                <a:schemeClr val="bg1"/>
              </a:gs>
              <a:gs pos="80000">
                <a:srgbClr val="33576E"/>
              </a:gs>
              <a:gs pos="92000">
                <a:srgbClr val="A6A6A6"/>
              </a:gs>
              <a:gs pos="100000">
                <a:schemeClr val="bg1">
                  <a:lumMod val="50000"/>
                </a:schemeClr>
              </a:gs>
            </a:gsLst>
            <a:path path="circle">
              <a:fillToRect t="100000" r="100000"/>
            </a:path>
            <a:tileRect l="-100000" b="-10000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Espace réservé du titre 9">
            <a:extLst>
              <a:ext uri="{FF2B5EF4-FFF2-40B4-BE49-F238E27FC236}">
                <a16:creationId xmlns:a16="http://schemas.microsoft.com/office/drawing/2014/main" id="{E8234824-87D8-47C0-B05D-5619629D5DEE}"/>
              </a:ext>
            </a:extLst>
          </p:cNvPr>
          <p:cNvSpPr>
            <a:spLocks noGrp="1"/>
          </p:cNvSpPr>
          <p:nvPr>
            <p:ph type="title"/>
          </p:nvPr>
        </p:nvSpPr>
        <p:spPr>
          <a:xfrm>
            <a:off x="1610174" y="2766218"/>
            <a:ext cx="9743625" cy="1325563"/>
          </a:xfrm>
          <a:prstGeom prst="rect">
            <a:avLst/>
          </a:prstGeom>
        </p:spPr>
        <p:txBody>
          <a:bodyPr vert="horz" lIns="91440" tIns="45720" rIns="91440" bIns="45720" rtlCol="0" anchor="ctr">
            <a:normAutofit/>
          </a:bodyPr>
          <a:lstStyle/>
          <a:p>
            <a:r>
              <a:rPr lang="fr-FR" dirty="0"/>
              <a:t>CHAPITRE</a:t>
            </a:r>
          </a:p>
        </p:txBody>
      </p:sp>
      <p:pic>
        <p:nvPicPr>
          <p:cNvPr id="4" name="Image 3">
            <a:extLst>
              <a:ext uri="{FF2B5EF4-FFF2-40B4-BE49-F238E27FC236}">
                <a16:creationId xmlns:a16="http://schemas.microsoft.com/office/drawing/2014/main" id="{8B30B25A-1A65-4A04-89DA-CB5A94FD2ED2}"/>
              </a:ext>
            </a:extLst>
          </p:cNvPr>
          <p:cNvPicPr>
            <a:picLocks noChangeAspect="1"/>
          </p:cNvPicPr>
          <p:nvPr userDrawn="1"/>
        </p:nvPicPr>
        <p:blipFill rotWithShape="1">
          <a:blip r:embed="rId5">
            <a:alphaModFix/>
            <a:extLst>
              <a:ext uri="{28A0092B-C50C-407E-A947-70E740481C1C}">
                <a14:useLocalDpi xmlns:a14="http://schemas.microsoft.com/office/drawing/2010/main" val="0"/>
              </a:ext>
            </a:extLst>
          </a:blip>
          <a:srcRect l="18999" b="12542"/>
          <a:stretch/>
        </p:blipFill>
        <p:spPr>
          <a:xfrm>
            <a:off x="0" y="4737886"/>
            <a:ext cx="2621764" cy="2120114"/>
          </a:xfrm>
          <a:prstGeom prst="rect">
            <a:avLst/>
          </a:prstGeom>
          <a:effectLst/>
        </p:spPr>
      </p:pic>
    </p:spTree>
    <p:extLst>
      <p:ext uri="{BB962C8B-B14F-4D97-AF65-F5344CB8AC3E}">
        <p14:creationId xmlns:p14="http://schemas.microsoft.com/office/powerpoint/2010/main" val="292065148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hf hdr="0" ftr="0" dt="0"/>
  <p:txStyles>
    <p:titleStyle>
      <a:lvl1pPr algn="l" defTabSz="914400" rtl="0" eaLnBrk="1" latinLnBrk="0" hangingPunct="1">
        <a:lnSpc>
          <a:spcPct val="90000"/>
        </a:lnSpc>
        <a:spcBef>
          <a:spcPct val="0"/>
        </a:spcBef>
        <a:buNone/>
        <a:defRPr sz="4000" kern="1200" cap="all" baseline="0">
          <a:solidFill>
            <a:schemeClr val="tx1"/>
          </a:solidFill>
          <a:latin typeface="Jaroslav Bold" panose="02000503000000090004" pitchFamily="50"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ess-bretagne.org/uploads/files/cress_ressources/Convention-partenariat-Education-ESS-Bretagne-2021-26-sign%C3%A9e.pd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png"/><Relationship Id="rId7" Type="http://schemas.openxmlformats.org/officeDocument/2006/relationships/hyperlink" Target="https://www.youtube.com/watch?v=SB-lnD04f3U"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hyperlink" Target="https://www.youtube.com/watch?v=yruzZQT7NqE" TargetMode="External"/><Relationship Id="rId5" Type="http://schemas.openxmlformats.org/officeDocument/2006/relationships/hyperlink" Target="https://www.youtube.com/watch?v=WvWqgb0wuCs" TargetMode="Externa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8" Type="http://schemas.openxmlformats.org/officeDocument/2006/relationships/hyperlink" Target="https://www.qwant.com/?q=coop%C3%A9rative+coursier+%C3%A0+v%C3%A9lo+besanzon&amp;t=videos&amp;o=0%3Acp3JD4XUAeQ" TargetMode="External"/><Relationship Id="rId3" Type="http://schemas.openxmlformats.org/officeDocument/2006/relationships/hyperlink" Target="https://www.dailymotion.com/video/x13sxei" TargetMode="External"/><Relationship Id="rId7"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hyperlink" Target="https://www.youtube.com/watch?v=z2NXGQXEXMA"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jpg"/><Relationship Id="rId18" Type="http://schemas.openxmlformats.org/officeDocument/2006/relationships/image" Target="../media/image4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notesSlide" Target="../notesSlides/notesSlide7.xml"/><Relationship Id="rId16" Type="http://schemas.openxmlformats.org/officeDocument/2006/relationships/image" Target="../media/image44.jpg"/><Relationship Id="rId20" Type="http://schemas.openxmlformats.org/officeDocument/2006/relationships/image" Target="../media/image48.jpg"/><Relationship Id="rId1" Type="http://schemas.openxmlformats.org/officeDocument/2006/relationships/slideLayout" Target="../slideLayouts/slideLayout19.xml"/><Relationship Id="rId6" Type="http://schemas.openxmlformats.org/officeDocument/2006/relationships/image" Target="../media/image34.jp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jpg"/><Relationship Id="rId10" Type="http://schemas.openxmlformats.org/officeDocument/2006/relationships/image" Target="../media/image38.jpeg"/><Relationship Id="rId19" Type="http://schemas.openxmlformats.org/officeDocument/2006/relationships/image" Target="../media/image47.png"/><Relationship Id="rId4" Type="http://schemas.openxmlformats.org/officeDocument/2006/relationships/image" Target="../media/image32.jpeg"/><Relationship Id="rId9" Type="http://schemas.openxmlformats.org/officeDocument/2006/relationships/image" Target="../media/image37.jpg"/><Relationship Id="rId14" Type="http://schemas.openxmlformats.org/officeDocument/2006/relationships/image" Target="../media/image4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unesaisonaveclasecu.fr/2020/11/27/larbre-de-la-secu-une-video-interactive/" TargetMode="Externa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hyperlink" Target="https://secu-jeunes.fr/la-secu-cest-quoi/la-secu-ca-sert-a-quoi/" TargetMode="External"/><Relationship Id="rId2" Type="http://schemas.openxmlformats.org/officeDocument/2006/relationships/hyperlink" Target="https://www.youtube.com/watch?v=M6WmjuwCbLM&amp;feature=youtu.be" TargetMode="External"/><Relationship Id="rId1" Type="http://schemas.openxmlformats.org/officeDocument/2006/relationships/slideLayout" Target="../slideLayouts/slideLayout19.xml"/><Relationship Id="rId5" Type="http://schemas.openxmlformats.org/officeDocument/2006/relationships/image" Target="../media/image53.jpeg"/><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https://www.ess-france.org/histoire-identite" TargetMode="External"/><Relationship Id="rId7" Type="http://schemas.openxmlformats.org/officeDocument/2006/relationships/hyperlink" Target="https://www.emploi-ess.fr/metiers/presentation-metiers"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hyperlink" Target="https://www.avise.org/ressources/dis-moi-pourquoi-tu-bosses" TargetMode="External"/><Relationship Id="rId5" Type="http://schemas.openxmlformats.org/officeDocument/2006/relationships/hyperlink" Target="https://www.udes.fr/sites/default/files/public/trajectoires_-_guides_des_70_metiers_cle_de_less_0.pdf" TargetMode="External"/><Relationship Id="rId4" Type="http://schemas.openxmlformats.org/officeDocument/2006/relationships/hyperlink" Target="https://www.ess-france.org/system/files/2022-05/PANORAMA_DE_LESS_2022_ESS_FRANCE_0.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16F56DB-8E5B-4E87-949B-95C97E8EC95A}"/>
              </a:ext>
            </a:extLst>
          </p:cNvPr>
          <p:cNvSpPr>
            <a:spLocks noGrp="1"/>
          </p:cNvSpPr>
          <p:nvPr>
            <p:ph type="body" sz="quarter" idx="13"/>
          </p:nvPr>
        </p:nvSpPr>
        <p:spPr>
          <a:xfrm>
            <a:off x="1524000" y="2220686"/>
            <a:ext cx="9144000" cy="2845836"/>
          </a:xfrm>
        </p:spPr>
        <p:txBody>
          <a:bodyPr>
            <a:normAutofit/>
          </a:bodyPr>
          <a:lstStyle/>
          <a:p>
            <a:r>
              <a:rPr lang="fr-FR" sz="3200" dirty="0"/>
              <a:t>Bienvenue à la </a:t>
            </a:r>
            <a:r>
              <a:rPr lang="fr-FR" sz="3200" i="1" dirty="0">
                <a:highlight>
                  <a:srgbClr val="FFFF00"/>
                </a:highlight>
              </a:rPr>
              <a:t>(nom structure) ………….</a:t>
            </a:r>
            <a:r>
              <a:rPr lang="fr-FR" sz="3200" i="1" dirty="0"/>
              <a:t>       </a:t>
            </a:r>
          </a:p>
          <a:p>
            <a:endParaRPr lang="fr-FR" dirty="0"/>
          </a:p>
          <a:p>
            <a:r>
              <a:rPr lang="fr-FR" sz="2200" dirty="0"/>
              <a:t>Ce livret est destiné aux élèves participant à un stage court de découverte du monde professionnel dans une entreprise de l’économie sociale et solidaire (ESS)</a:t>
            </a:r>
          </a:p>
          <a:p>
            <a:endParaRPr lang="fr-FR" dirty="0"/>
          </a:p>
        </p:txBody>
      </p:sp>
      <p:sp>
        <p:nvSpPr>
          <p:cNvPr id="3" name="Espace réservé du texte 2">
            <a:extLst>
              <a:ext uri="{FF2B5EF4-FFF2-40B4-BE49-F238E27FC236}">
                <a16:creationId xmlns:a16="http://schemas.microsoft.com/office/drawing/2014/main" id="{4A1ADB79-CCA0-4035-8C55-637D02B72BB6}"/>
              </a:ext>
            </a:extLst>
          </p:cNvPr>
          <p:cNvSpPr>
            <a:spLocks noGrp="1"/>
          </p:cNvSpPr>
          <p:nvPr>
            <p:ph type="body" sz="quarter" idx="14"/>
          </p:nvPr>
        </p:nvSpPr>
        <p:spPr>
          <a:xfrm>
            <a:off x="1387137" y="1062038"/>
            <a:ext cx="9143999" cy="1018689"/>
          </a:xfrm>
        </p:spPr>
        <p:txBody>
          <a:bodyPr/>
          <a:lstStyle/>
          <a:p>
            <a:r>
              <a:rPr lang="fr-FR" dirty="0"/>
              <a:t>Livret du stagiaire</a:t>
            </a:r>
          </a:p>
        </p:txBody>
      </p:sp>
      <p:sp>
        <p:nvSpPr>
          <p:cNvPr id="6" name="Espace réservé du texte 1">
            <a:extLst>
              <a:ext uri="{FF2B5EF4-FFF2-40B4-BE49-F238E27FC236}">
                <a16:creationId xmlns:a16="http://schemas.microsoft.com/office/drawing/2014/main" id="{B0CF35E8-97D0-95AD-9DE3-6C56C141FC9D}"/>
              </a:ext>
            </a:extLst>
          </p:cNvPr>
          <p:cNvSpPr txBox="1">
            <a:spLocks/>
          </p:cNvSpPr>
          <p:nvPr/>
        </p:nvSpPr>
        <p:spPr>
          <a:xfrm>
            <a:off x="164825" y="6204030"/>
            <a:ext cx="7182273" cy="589200"/>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800" b="0" kern="120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1200" i="1" dirty="0"/>
              <a:t>Ce livret a été réalisé dans le cadre de la </a:t>
            </a:r>
            <a:r>
              <a:rPr lang="fr-FR" sz="1200" i="1" dirty="0">
                <a:hlinkClick r:id="rId2"/>
              </a:rPr>
              <a:t>convention éducation à l’ESS </a:t>
            </a:r>
            <a:r>
              <a:rPr lang="fr-FR" sz="1200" i="1" dirty="0"/>
              <a:t>en Bretagne composé des organisations suivantes  : Académie de Rennes, DRAAF Bretagne, Conseil régional de Bretagne, L’ESPER et la CRESS Bretagne. Il a été élaboré à partir d’un modèle créé par la MGEN.</a:t>
            </a:r>
            <a:endParaRPr lang="fr-FR" sz="1200" dirty="0"/>
          </a:p>
        </p:txBody>
      </p:sp>
      <p:sp>
        <p:nvSpPr>
          <p:cNvPr id="4" name="Rectangle 3">
            <a:extLst>
              <a:ext uri="{FF2B5EF4-FFF2-40B4-BE49-F238E27FC236}">
                <a16:creationId xmlns:a16="http://schemas.microsoft.com/office/drawing/2014/main" id="{3B46C29E-E6FB-CC08-12D4-D58A29414EC7}"/>
              </a:ext>
            </a:extLst>
          </p:cNvPr>
          <p:cNvSpPr/>
          <p:nvPr/>
        </p:nvSpPr>
        <p:spPr>
          <a:xfrm>
            <a:off x="7921256" y="5477381"/>
            <a:ext cx="4105919" cy="122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A0CAB0E5-C152-381B-95F3-9366ABB92305}"/>
              </a:ext>
            </a:extLst>
          </p:cNvPr>
          <p:cNvSpPr txBox="1"/>
          <p:nvPr/>
        </p:nvSpPr>
        <p:spPr>
          <a:xfrm>
            <a:off x="8123274" y="5580422"/>
            <a:ext cx="3785191" cy="954107"/>
          </a:xfrm>
          <a:prstGeom prst="rect">
            <a:avLst/>
          </a:prstGeom>
          <a:noFill/>
        </p:spPr>
        <p:txBody>
          <a:bodyPr wrap="square" rtlCol="0">
            <a:spAutoFit/>
          </a:bodyPr>
          <a:lstStyle/>
          <a:p>
            <a:r>
              <a:rPr lang="fr-FR" sz="1400" b="1" u="sng" dirty="0">
                <a:solidFill>
                  <a:schemeClr val="bg1"/>
                </a:solidFill>
                <a:latin typeface="HelveticaNeueLT Com 55 Roman" panose="020B0604020202020204" pitchFamily="34" charset="0"/>
              </a:rPr>
              <a:t>Contact élève :</a:t>
            </a:r>
          </a:p>
          <a:p>
            <a:r>
              <a:rPr lang="fr-FR" sz="1400" dirty="0">
                <a:solidFill>
                  <a:schemeClr val="bg1"/>
                </a:solidFill>
                <a:latin typeface="HelveticaNeueLT Com 55 Roman" panose="020B0604020202020204" pitchFamily="34" charset="0"/>
              </a:rPr>
              <a:t>Nom, prénom :</a:t>
            </a:r>
          </a:p>
          <a:p>
            <a:r>
              <a:rPr lang="fr-FR" sz="1400" dirty="0">
                <a:solidFill>
                  <a:schemeClr val="bg1"/>
                </a:solidFill>
                <a:latin typeface="HelveticaNeueLT Com 55 Roman" panose="020B0604020202020204" pitchFamily="34" charset="0"/>
              </a:rPr>
              <a:t>Etablissement :</a:t>
            </a:r>
          </a:p>
          <a:p>
            <a:r>
              <a:rPr lang="fr-FR" sz="1400" dirty="0">
                <a:solidFill>
                  <a:schemeClr val="bg1"/>
                </a:solidFill>
                <a:latin typeface="HelveticaNeueLT Com 55 Roman" panose="020B0604020202020204" pitchFamily="34" charset="0"/>
              </a:rPr>
              <a:t>Ville : </a:t>
            </a:r>
          </a:p>
        </p:txBody>
      </p:sp>
    </p:spTree>
    <p:extLst>
      <p:ext uri="{BB962C8B-B14F-4D97-AF65-F5344CB8AC3E}">
        <p14:creationId xmlns:p14="http://schemas.microsoft.com/office/powerpoint/2010/main" val="2070480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14">
            <a:extLst>
              <a:ext uri="{FF2B5EF4-FFF2-40B4-BE49-F238E27FC236}">
                <a16:creationId xmlns:a16="http://schemas.microsoft.com/office/drawing/2014/main" id="{30ACB56B-97C3-DE61-8CDC-AAB8C601E7FF}"/>
              </a:ext>
            </a:extLst>
          </p:cNvPr>
          <p:cNvSpPr>
            <a:spLocks noGrp="1"/>
          </p:cNvSpPr>
          <p:nvPr>
            <p:ph type="body" sz="quarter" idx="11"/>
          </p:nvPr>
        </p:nvSpPr>
        <p:spPr>
          <a:xfrm>
            <a:off x="402595" y="1192592"/>
            <a:ext cx="11553474" cy="512865"/>
          </a:xfrm>
        </p:spPr>
        <p:txBody>
          <a:bodyPr/>
          <a:lstStyle/>
          <a:p>
            <a:pPr marL="0" indent="0">
              <a:lnSpc>
                <a:spcPct val="100000"/>
              </a:lnSpc>
              <a:spcBef>
                <a:spcPts val="0"/>
              </a:spcBef>
              <a:buNone/>
              <a:defRPr/>
            </a:pPr>
            <a:r>
              <a:rPr lang="fr-FR" altLang="fr-FR" sz="1800" dirty="0"/>
              <a:t>Deux vidéos à regarder sur internet, une fiche d’activité à remplir et un bilan « ce que j’ai appris » à compléter à la fin du module (page précédente).</a:t>
            </a:r>
          </a:p>
          <a:p>
            <a:pPr>
              <a:lnSpc>
                <a:spcPct val="100000"/>
              </a:lnSpc>
              <a:spcBef>
                <a:spcPts val="0"/>
              </a:spcBef>
              <a:defRPr/>
            </a:pPr>
            <a:endParaRPr lang="fr-FR" altLang="fr-FR" sz="1800" dirty="0"/>
          </a:p>
          <a:p>
            <a:pPr>
              <a:lnSpc>
                <a:spcPct val="100000"/>
              </a:lnSpc>
              <a:spcBef>
                <a:spcPts val="0"/>
              </a:spcBef>
              <a:defRPr/>
            </a:pPr>
            <a:endParaRPr lang="fr-FR" sz="1800" dirty="0"/>
          </a:p>
        </p:txBody>
      </p:sp>
      <p:sp>
        <p:nvSpPr>
          <p:cNvPr id="6" name="ZoneTexte 5">
            <a:extLst>
              <a:ext uri="{FF2B5EF4-FFF2-40B4-BE49-F238E27FC236}">
                <a16:creationId xmlns:a16="http://schemas.microsoft.com/office/drawing/2014/main" id="{21491CC8-EE54-83CF-FA59-E6A53B4597D8}"/>
              </a:ext>
            </a:extLst>
          </p:cNvPr>
          <p:cNvSpPr txBox="1"/>
          <p:nvPr/>
        </p:nvSpPr>
        <p:spPr>
          <a:xfrm>
            <a:off x="402595" y="667631"/>
            <a:ext cx="3744103" cy="369332"/>
          </a:xfrm>
          <a:prstGeom prst="rect">
            <a:avLst/>
          </a:prstGeom>
          <a:solidFill>
            <a:schemeClr val="accent4"/>
          </a:solidFill>
        </p:spPr>
        <p:txBody>
          <a:bodyPr wrap="square" rtlCol="0">
            <a:spAutoFit/>
          </a:bodyPr>
          <a:lstStyle/>
          <a:p>
            <a:r>
              <a:rPr lang="fr-FR" b="1" dirty="0">
                <a:solidFill>
                  <a:schemeClr val="bg1"/>
                </a:solidFill>
              </a:rPr>
              <a:t>1. Comprendre l’ESS - Vidéos</a:t>
            </a:r>
            <a:endParaRPr lang="fr-FR" sz="1800" b="1" i="0" u="none" strike="noStrike" kern="1200" baseline="0" dirty="0">
              <a:solidFill>
                <a:schemeClr val="bg1"/>
              </a:solidFill>
              <a:latin typeface="+mn-lt"/>
              <a:ea typeface="+mn-ea"/>
              <a:cs typeface="+mn-cs"/>
            </a:endParaRPr>
          </a:p>
        </p:txBody>
      </p:sp>
      <p:pic>
        <p:nvPicPr>
          <p:cNvPr id="8" name="Google Shape;264;p17">
            <a:extLst>
              <a:ext uri="{FF2B5EF4-FFF2-40B4-BE49-F238E27FC236}">
                <a16:creationId xmlns:a16="http://schemas.microsoft.com/office/drawing/2014/main" id="{1A3D91EA-1C11-D0CD-4F5D-34A4FC7D57D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27" y="1915153"/>
            <a:ext cx="2100043" cy="156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371;g1613fe3e7e4_0_0">
            <a:extLst>
              <a:ext uri="{FF2B5EF4-FFF2-40B4-BE49-F238E27FC236}">
                <a16:creationId xmlns:a16="http://schemas.microsoft.com/office/drawing/2014/main" id="{18830630-15B9-21DE-E787-B999F9B39438}"/>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202" y="3704753"/>
            <a:ext cx="2085183" cy="151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texte 14">
            <a:extLst>
              <a:ext uri="{FF2B5EF4-FFF2-40B4-BE49-F238E27FC236}">
                <a16:creationId xmlns:a16="http://schemas.microsoft.com/office/drawing/2014/main" id="{7DA287D5-15B0-2BB0-1AE2-D8168C7E3BEE}"/>
              </a:ext>
            </a:extLst>
          </p:cNvPr>
          <p:cNvSpPr txBox="1">
            <a:spLocks/>
          </p:cNvSpPr>
          <p:nvPr/>
        </p:nvSpPr>
        <p:spPr>
          <a:xfrm>
            <a:off x="2478100" y="2426041"/>
            <a:ext cx="3158770" cy="512865"/>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fr-FR" altLang="fr-FR" sz="1800" dirty="0"/>
              <a:t>Vidéo 1 : </a:t>
            </a:r>
            <a:r>
              <a:rPr lang="fr-FR" altLang="fr-FR" sz="1800" dirty="0">
                <a:hlinkClick r:id="rId5"/>
              </a:rPr>
              <a:t>L’ESS, c’est quoi ? </a:t>
            </a:r>
            <a:endParaRPr lang="fr-FR" altLang="fr-FR" sz="1800" dirty="0"/>
          </a:p>
          <a:p>
            <a:pPr>
              <a:lnSpc>
                <a:spcPct val="100000"/>
              </a:lnSpc>
              <a:spcBef>
                <a:spcPts val="0"/>
              </a:spcBef>
              <a:defRPr/>
            </a:pPr>
            <a:endParaRPr lang="fr-FR" altLang="fr-FR" sz="1800" dirty="0"/>
          </a:p>
          <a:p>
            <a:pPr>
              <a:lnSpc>
                <a:spcPct val="100000"/>
              </a:lnSpc>
              <a:spcBef>
                <a:spcPts val="0"/>
              </a:spcBef>
              <a:defRPr/>
            </a:pPr>
            <a:endParaRPr lang="fr-FR" sz="1800" dirty="0"/>
          </a:p>
        </p:txBody>
      </p:sp>
      <p:sp>
        <p:nvSpPr>
          <p:cNvPr id="11" name="Espace réservé du texte 14">
            <a:extLst>
              <a:ext uri="{FF2B5EF4-FFF2-40B4-BE49-F238E27FC236}">
                <a16:creationId xmlns:a16="http://schemas.microsoft.com/office/drawing/2014/main" id="{2049D649-F0E2-7D9B-DC65-9DC44D5D201E}"/>
              </a:ext>
            </a:extLst>
          </p:cNvPr>
          <p:cNvSpPr txBox="1">
            <a:spLocks/>
          </p:cNvSpPr>
          <p:nvPr/>
        </p:nvSpPr>
        <p:spPr>
          <a:xfrm>
            <a:off x="2489675" y="4291973"/>
            <a:ext cx="4229743" cy="512865"/>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fr-FR" altLang="fr-FR" sz="1800" dirty="0"/>
              <a:t>Vidéo 2 : </a:t>
            </a:r>
            <a:r>
              <a:rPr lang="fr-FR" altLang="fr-FR" sz="1800" dirty="0">
                <a:hlinkClick r:id="rId6"/>
              </a:rPr>
              <a:t>Tu connais l’ESS ? </a:t>
            </a:r>
            <a:endParaRPr lang="fr-FR" altLang="fr-FR" sz="1800" dirty="0"/>
          </a:p>
          <a:p>
            <a:pPr>
              <a:lnSpc>
                <a:spcPct val="100000"/>
              </a:lnSpc>
              <a:spcBef>
                <a:spcPts val="0"/>
              </a:spcBef>
              <a:defRPr/>
            </a:pPr>
            <a:endParaRPr lang="fr-FR" altLang="fr-FR" sz="1800" dirty="0"/>
          </a:p>
          <a:p>
            <a:pPr>
              <a:lnSpc>
                <a:spcPct val="100000"/>
              </a:lnSpc>
              <a:spcBef>
                <a:spcPts val="0"/>
              </a:spcBef>
              <a:defRPr/>
            </a:pPr>
            <a:endParaRPr lang="fr-FR" sz="1800" dirty="0"/>
          </a:p>
        </p:txBody>
      </p:sp>
      <p:sp>
        <p:nvSpPr>
          <p:cNvPr id="12" name="Espace réservé du texte 14">
            <a:extLst>
              <a:ext uri="{FF2B5EF4-FFF2-40B4-BE49-F238E27FC236}">
                <a16:creationId xmlns:a16="http://schemas.microsoft.com/office/drawing/2014/main" id="{D7DB71E2-A009-F983-C810-E29CFCADBFC3}"/>
              </a:ext>
            </a:extLst>
          </p:cNvPr>
          <p:cNvSpPr txBox="1">
            <a:spLocks/>
          </p:cNvSpPr>
          <p:nvPr/>
        </p:nvSpPr>
        <p:spPr>
          <a:xfrm>
            <a:off x="6179332" y="1990388"/>
            <a:ext cx="5512736" cy="3029134"/>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u="sng" dirty="0"/>
              <a:t>A partir de la vidéo 1 </a:t>
            </a:r>
            <a:r>
              <a:rPr lang="fr-FR" sz="1600" dirty="0"/>
              <a:t>:</a:t>
            </a:r>
          </a:p>
          <a:p>
            <a:r>
              <a:rPr lang="fr-FR" sz="1600" dirty="0"/>
              <a:t>1. Quel est le projet commun des enfants ?</a:t>
            </a:r>
          </a:p>
          <a:p>
            <a:pPr marL="0" indent="0">
              <a:buNone/>
            </a:pPr>
            <a:r>
              <a:rPr lang="fr-FR" sz="1600" dirty="0"/>
              <a:t>…………………………………………………………………………………………………………………………………………………….…………………………………………………………………</a:t>
            </a:r>
          </a:p>
          <a:p>
            <a:pPr marL="0" indent="0">
              <a:buNone/>
            </a:pPr>
            <a:endParaRPr lang="fr-FR" sz="1600" dirty="0"/>
          </a:p>
          <a:p>
            <a:r>
              <a:rPr lang="fr-FR" sz="1600" dirty="0"/>
              <a:t>2. Quel(s) problèmes rencontrent-ils ?</a:t>
            </a:r>
          </a:p>
          <a:p>
            <a:pPr marL="0" indent="0">
              <a:buNone/>
            </a:pPr>
            <a:r>
              <a:rPr lang="fr-FR" sz="1600" dirty="0"/>
              <a:t>…………………………………………………………………………………………………………………………………………………….…………………………………………………………………</a:t>
            </a:r>
          </a:p>
          <a:p>
            <a:pPr marL="0" indent="0">
              <a:buNone/>
            </a:pPr>
            <a:endParaRPr lang="fr-FR" sz="1600" dirty="0"/>
          </a:p>
          <a:p>
            <a:r>
              <a:rPr lang="fr-FR" sz="1600" dirty="0"/>
              <a:t>3. Quelle(s) idée(s) ont-ils trouvés ?</a:t>
            </a:r>
          </a:p>
          <a:p>
            <a:pPr marL="0" indent="0">
              <a:buNone/>
            </a:pPr>
            <a:r>
              <a:rPr lang="fr-FR" sz="1600" dirty="0"/>
              <a:t>…………………………………………………………………………………………………………………………………………………….…………………………………………………………………</a:t>
            </a:r>
          </a:p>
          <a:p>
            <a:pPr marL="0" indent="0">
              <a:buNone/>
              <a:defRPr/>
            </a:pPr>
            <a:endParaRPr lang="fr-FR" sz="1600" dirty="0"/>
          </a:p>
        </p:txBody>
      </p:sp>
      <p:sp>
        <p:nvSpPr>
          <p:cNvPr id="13" name="Espace réservé du texte 13">
            <a:extLst>
              <a:ext uri="{FF2B5EF4-FFF2-40B4-BE49-F238E27FC236}">
                <a16:creationId xmlns:a16="http://schemas.microsoft.com/office/drawing/2014/main" id="{A4DF941C-CD85-002F-602B-CFFBC9F07811}"/>
              </a:ext>
            </a:extLst>
          </p:cNvPr>
          <p:cNvSpPr txBox="1">
            <a:spLocks/>
          </p:cNvSpPr>
          <p:nvPr/>
        </p:nvSpPr>
        <p:spPr>
          <a:xfrm>
            <a:off x="8708065" y="177054"/>
            <a:ext cx="3359890" cy="36933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33576E"/>
                </a:solidFill>
                <a:latin typeface="Jaroslav Bold" panose="0200050300000009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dirty="0"/>
              <a:t>Module 2 – L’économie sociale et solidaire </a:t>
            </a:r>
          </a:p>
        </p:txBody>
      </p:sp>
      <p:sp>
        <p:nvSpPr>
          <p:cNvPr id="2" name="ZoneTexte 1">
            <a:extLst>
              <a:ext uri="{FF2B5EF4-FFF2-40B4-BE49-F238E27FC236}">
                <a16:creationId xmlns:a16="http://schemas.microsoft.com/office/drawing/2014/main" id="{63C03E9B-534E-20D9-BB69-4055BD0898E2}"/>
              </a:ext>
            </a:extLst>
          </p:cNvPr>
          <p:cNvSpPr txBox="1"/>
          <p:nvPr/>
        </p:nvSpPr>
        <p:spPr>
          <a:xfrm>
            <a:off x="11782425" y="6472347"/>
            <a:ext cx="358454"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10</a:t>
            </a:r>
          </a:p>
        </p:txBody>
      </p:sp>
      <p:sp>
        <p:nvSpPr>
          <p:cNvPr id="3" name="Espace réservé du texte 14">
            <a:extLst>
              <a:ext uri="{FF2B5EF4-FFF2-40B4-BE49-F238E27FC236}">
                <a16:creationId xmlns:a16="http://schemas.microsoft.com/office/drawing/2014/main" id="{77672E64-0D7F-39FD-F0AF-A4C67D67F315}"/>
              </a:ext>
            </a:extLst>
          </p:cNvPr>
          <p:cNvSpPr txBox="1">
            <a:spLocks/>
          </p:cNvSpPr>
          <p:nvPr/>
        </p:nvSpPr>
        <p:spPr>
          <a:xfrm>
            <a:off x="2514756" y="5777976"/>
            <a:ext cx="3284162" cy="512865"/>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fr-FR" altLang="fr-FR" sz="1800" dirty="0"/>
              <a:t>Vidéo 3 : </a:t>
            </a:r>
            <a:r>
              <a:rPr lang="fr-FR" sz="1800" dirty="0">
                <a:hlinkClick r:id="rId7"/>
              </a:rPr>
              <a:t>T'as Capté ? Épisode 3 : ESS</a:t>
            </a:r>
            <a:endParaRPr lang="fr-FR" altLang="fr-FR" sz="1800" dirty="0"/>
          </a:p>
          <a:p>
            <a:pPr>
              <a:lnSpc>
                <a:spcPct val="100000"/>
              </a:lnSpc>
              <a:spcBef>
                <a:spcPts val="0"/>
              </a:spcBef>
              <a:defRPr/>
            </a:pPr>
            <a:endParaRPr lang="fr-FR" sz="1800" dirty="0"/>
          </a:p>
        </p:txBody>
      </p:sp>
      <p:pic>
        <p:nvPicPr>
          <p:cNvPr id="7" name="Image 6">
            <a:extLst>
              <a:ext uri="{FF2B5EF4-FFF2-40B4-BE49-F238E27FC236}">
                <a16:creationId xmlns:a16="http://schemas.microsoft.com/office/drawing/2014/main" id="{7B705532-45FA-3BE0-2915-49DC78AE11C2}"/>
              </a:ext>
            </a:extLst>
          </p:cNvPr>
          <p:cNvPicPr>
            <a:picLocks noChangeAspect="1"/>
          </p:cNvPicPr>
          <p:nvPr/>
        </p:nvPicPr>
        <p:blipFill>
          <a:blip r:embed="rId8"/>
          <a:stretch>
            <a:fillRect/>
          </a:stretch>
        </p:blipFill>
        <p:spPr>
          <a:xfrm>
            <a:off x="283027" y="5424282"/>
            <a:ext cx="2182976" cy="1300609"/>
          </a:xfrm>
          <a:prstGeom prst="rect">
            <a:avLst/>
          </a:prstGeom>
        </p:spPr>
      </p:pic>
    </p:spTree>
    <p:extLst>
      <p:ext uri="{BB962C8B-B14F-4D97-AF65-F5344CB8AC3E}">
        <p14:creationId xmlns:p14="http://schemas.microsoft.com/office/powerpoint/2010/main" val="2302775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425CB0A-D3D0-68CD-1AF2-585356CBF5E0}"/>
              </a:ext>
            </a:extLst>
          </p:cNvPr>
          <p:cNvSpPr txBox="1"/>
          <p:nvPr/>
        </p:nvSpPr>
        <p:spPr>
          <a:xfrm>
            <a:off x="583265" y="649890"/>
            <a:ext cx="5512735" cy="369332"/>
          </a:xfrm>
          <a:prstGeom prst="rect">
            <a:avLst/>
          </a:prstGeom>
          <a:solidFill>
            <a:schemeClr val="accent4"/>
          </a:solidFill>
        </p:spPr>
        <p:txBody>
          <a:bodyPr wrap="square" rtlCol="0">
            <a:spAutoFit/>
          </a:bodyPr>
          <a:lstStyle/>
          <a:p>
            <a:r>
              <a:rPr lang="fr-FR" sz="1800" b="1" i="0" u="none" strike="noStrike" kern="1200" baseline="0" dirty="0">
                <a:solidFill>
                  <a:schemeClr val="bg1"/>
                </a:solidFill>
                <a:latin typeface="+mn-lt"/>
                <a:ea typeface="+mn-ea"/>
                <a:cs typeface="+mn-cs"/>
              </a:rPr>
              <a:t>1- Comprendre l’ESS - Fiche activité </a:t>
            </a:r>
          </a:p>
        </p:txBody>
      </p:sp>
      <p:sp>
        <p:nvSpPr>
          <p:cNvPr id="3" name="Espace réservé du texte 2">
            <a:extLst>
              <a:ext uri="{FF2B5EF4-FFF2-40B4-BE49-F238E27FC236}">
                <a16:creationId xmlns:a16="http://schemas.microsoft.com/office/drawing/2014/main" id="{1986C30E-8DAE-444E-224E-70CAF3D21868}"/>
              </a:ext>
            </a:extLst>
          </p:cNvPr>
          <p:cNvSpPr txBox="1">
            <a:spLocks/>
          </p:cNvSpPr>
          <p:nvPr/>
        </p:nvSpPr>
        <p:spPr>
          <a:xfrm>
            <a:off x="606056" y="1093265"/>
            <a:ext cx="11353008" cy="53427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latin typeface="Jaroslav Medium" panose="02000503000000090004" pitchFamily="50" charset="0"/>
              </a:rPr>
              <a:t>Après avoir complété cette fiche, tu pourras échanger avec ton tuteur/ta tutrice et découvrir les réponses. </a:t>
            </a:r>
          </a:p>
          <a:p>
            <a:endParaRPr lang="fr-FR" sz="1400" dirty="0">
              <a:latin typeface="Jaroslav Medium" panose="02000503000000090004" pitchFamily="50" charset="0"/>
            </a:endParaRPr>
          </a:p>
        </p:txBody>
      </p:sp>
      <p:sp>
        <p:nvSpPr>
          <p:cNvPr id="7" name="Espace réservé du texte 14">
            <a:extLst>
              <a:ext uri="{FF2B5EF4-FFF2-40B4-BE49-F238E27FC236}">
                <a16:creationId xmlns:a16="http://schemas.microsoft.com/office/drawing/2014/main" id="{765A375C-6DCA-01A1-8952-F03D56D697FC}"/>
              </a:ext>
            </a:extLst>
          </p:cNvPr>
          <p:cNvSpPr txBox="1">
            <a:spLocks/>
          </p:cNvSpPr>
          <p:nvPr/>
        </p:nvSpPr>
        <p:spPr>
          <a:xfrm>
            <a:off x="124045" y="1475975"/>
            <a:ext cx="6576013" cy="5184851"/>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altLang="fr-FR" sz="1600" u="sng" dirty="0"/>
              <a:t>A partir des vidéos 1 et 2 et d’autres informations que tu as pu lire sur l’ESS </a:t>
            </a:r>
            <a:r>
              <a:rPr lang="fr-FR" altLang="fr-FR" sz="1600" dirty="0"/>
              <a:t>: </a:t>
            </a:r>
          </a:p>
          <a:p>
            <a:r>
              <a:rPr lang="fr-FR" sz="1600" dirty="0"/>
              <a:t>4. L’ESS est-elle plutôt...</a:t>
            </a:r>
          </a:p>
          <a:p>
            <a:pPr>
              <a:buFont typeface="Wingdings" panose="05000000000000000000" pitchFamily="2" charset="2"/>
              <a:buChar char="r"/>
            </a:pPr>
            <a:r>
              <a:rPr lang="fr-FR" sz="1600" dirty="0"/>
              <a:t>A - Un secteur d’activité ?</a:t>
            </a:r>
          </a:p>
          <a:p>
            <a:pPr>
              <a:buFont typeface="Wingdings" panose="05000000000000000000" pitchFamily="2" charset="2"/>
              <a:buChar char="r"/>
            </a:pPr>
            <a:r>
              <a:rPr lang="fr-FR" sz="1600" dirty="0"/>
              <a:t>B - Un mode d’entreprendre différent ?</a:t>
            </a:r>
          </a:p>
          <a:p>
            <a:pPr>
              <a:buFont typeface="Wingdings" panose="05000000000000000000" pitchFamily="2" charset="2"/>
              <a:buChar char="r"/>
            </a:pPr>
            <a:endParaRPr lang="fr-FR" sz="1600" dirty="0"/>
          </a:p>
          <a:p>
            <a:r>
              <a:rPr lang="fr-FR" sz="1600" dirty="0"/>
              <a:t>5. Dans l’ESS, le principe 1 homme = 1 voix signifie...</a:t>
            </a:r>
          </a:p>
          <a:p>
            <a:pPr>
              <a:buFont typeface="Wingdings" panose="05000000000000000000" pitchFamily="2" charset="2"/>
              <a:buChar char="r"/>
            </a:pPr>
            <a:r>
              <a:rPr lang="fr-FR" sz="1600" dirty="0"/>
              <a:t>A - Seuls les hommes ont le droit de vote</a:t>
            </a:r>
          </a:p>
          <a:p>
            <a:pPr>
              <a:buFont typeface="Wingdings" panose="05000000000000000000" pitchFamily="2" charset="2"/>
              <a:buChar char="r"/>
            </a:pPr>
            <a:r>
              <a:rPr lang="fr-FR" sz="1600" dirty="0"/>
              <a:t>B - Tout le monde doit être du même avis pour valider une décision (principe de l’unanimité)</a:t>
            </a:r>
          </a:p>
          <a:p>
            <a:pPr>
              <a:buFont typeface="Wingdings" panose="05000000000000000000" pitchFamily="2" charset="2"/>
              <a:buChar char="r"/>
            </a:pPr>
            <a:r>
              <a:rPr lang="fr-FR" sz="1600" dirty="0"/>
              <a:t>C - Chaque personne n’a qu’une voix, quelle que soit sa place</a:t>
            </a:r>
          </a:p>
          <a:p>
            <a:pPr>
              <a:buFont typeface="Wingdings" panose="05000000000000000000" pitchFamily="2" charset="2"/>
              <a:buChar char="r"/>
            </a:pPr>
            <a:endParaRPr lang="fr-FR" sz="1600" dirty="0"/>
          </a:p>
          <a:p>
            <a:pPr algn="l"/>
            <a:r>
              <a:rPr lang="fr-FR" sz="1600" dirty="0"/>
              <a:t>6. Depuis quand l’ESS est-elle définie par la loi ?</a:t>
            </a:r>
          </a:p>
          <a:p>
            <a:pPr>
              <a:buFont typeface="Wingdings" panose="05000000000000000000" pitchFamily="2" charset="2"/>
              <a:buChar char="r"/>
            </a:pPr>
            <a:r>
              <a:rPr lang="fr-FR" sz="1600" dirty="0"/>
              <a:t>A - 2011 </a:t>
            </a:r>
          </a:p>
          <a:p>
            <a:pPr>
              <a:buFont typeface="Wingdings" panose="05000000000000000000" pitchFamily="2" charset="2"/>
              <a:buChar char="r"/>
            </a:pPr>
            <a:r>
              <a:rPr lang="fr-FR" sz="1600" dirty="0"/>
              <a:t>B - 2014 </a:t>
            </a:r>
          </a:p>
          <a:p>
            <a:pPr>
              <a:buFont typeface="Wingdings" panose="05000000000000000000" pitchFamily="2" charset="2"/>
              <a:buChar char="r"/>
            </a:pPr>
            <a:r>
              <a:rPr lang="fr-FR" sz="1600" dirty="0"/>
              <a:t>C - 2018</a:t>
            </a:r>
          </a:p>
          <a:p>
            <a:pPr marL="0" indent="0">
              <a:buNone/>
            </a:pPr>
            <a:endParaRPr lang="fr-FR" sz="1600" dirty="0"/>
          </a:p>
        </p:txBody>
      </p:sp>
      <p:sp>
        <p:nvSpPr>
          <p:cNvPr id="8" name="Espace réservé du texte 14">
            <a:extLst>
              <a:ext uri="{FF2B5EF4-FFF2-40B4-BE49-F238E27FC236}">
                <a16:creationId xmlns:a16="http://schemas.microsoft.com/office/drawing/2014/main" id="{2FF5683D-B039-FFE8-7E4E-E99BF09368A3}"/>
              </a:ext>
            </a:extLst>
          </p:cNvPr>
          <p:cNvSpPr txBox="1">
            <a:spLocks/>
          </p:cNvSpPr>
          <p:nvPr/>
        </p:nvSpPr>
        <p:spPr>
          <a:xfrm>
            <a:off x="6555220" y="1475975"/>
            <a:ext cx="5512735" cy="5639892"/>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t>7. Parmi les 6 propositions suivantes, quelles sont les 3 valeurs essentielles de l’ESS ?</a:t>
            </a:r>
          </a:p>
          <a:p>
            <a:pPr>
              <a:buFont typeface="Wingdings" panose="05000000000000000000" pitchFamily="2" charset="2"/>
              <a:buChar char="r"/>
            </a:pPr>
            <a:r>
              <a:rPr lang="fr-FR" sz="1600" dirty="0"/>
              <a:t>A </a:t>
            </a:r>
            <a:r>
              <a:rPr lang="fr-FR" sz="1600"/>
              <a:t>- Liberté </a:t>
            </a:r>
            <a:r>
              <a:rPr lang="fr-FR" sz="1600" dirty="0"/>
              <a:t>d’entreprendre</a:t>
            </a:r>
          </a:p>
          <a:p>
            <a:pPr>
              <a:buFont typeface="Wingdings" panose="05000000000000000000" pitchFamily="2" charset="2"/>
              <a:buChar char="r"/>
            </a:pPr>
            <a:r>
              <a:rPr lang="fr-FR" sz="1600" dirty="0"/>
              <a:t>B - Coopération</a:t>
            </a:r>
          </a:p>
          <a:p>
            <a:pPr>
              <a:buFont typeface="Wingdings" panose="05000000000000000000" pitchFamily="2" charset="2"/>
              <a:buChar char="r"/>
            </a:pPr>
            <a:r>
              <a:rPr lang="fr-FR" sz="1600" dirty="0"/>
              <a:t>C - Recherche des bénéfices</a:t>
            </a:r>
          </a:p>
          <a:p>
            <a:pPr>
              <a:buFont typeface="Wingdings" panose="05000000000000000000" pitchFamily="2" charset="2"/>
              <a:buChar char="r"/>
            </a:pPr>
            <a:r>
              <a:rPr lang="fr-FR" sz="1600" dirty="0"/>
              <a:t>D - Développement durable</a:t>
            </a:r>
          </a:p>
          <a:p>
            <a:pPr>
              <a:buFont typeface="Wingdings" panose="05000000000000000000" pitchFamily="2" charset="2"/>
              <a:buChar char="r"/>
            </a:pPr>
            <a:r>
              <a:rPr lang="fr-FR" sz="1600" dirty="0"/>
              <a:t>E - Profit des actionnaires</a:t>
            </a:r>
          </a:p>
          <a:p>
            <a:pPr>
              <a:buFont typeface="Wingdings" panose="05000000000000000000" pitchFamily="2" charset="2"/>
              <a:buChar char="r"/>
            </a:pPr>
            <a:r>
              <a:rPr lang="fr-FR" sz="1600" dirty="0"/>
              <a:t>F - Gouvernance démocratique</a:t>
            </a:r>
          </a:p>
          <a:p>
            <a:pPr>
              <a:buFont typeface="Wingdings" panose="05000000000000000000" pitchFamily="2" charset="2"/>
              <a:buChar char="r"/>
            </a:pPr>
            <a:endParaRPr lang="fr-FR" sz="1600" dirty="0"/>
          </a:p>
          <a:p>
            <a:r>
              <a:rPr lang="fr-FR" sz="1600" dirty="0"/>
              <a:t>8. Laquelle de ces propositions n’est pas un acteur de l’ ESS ?</a:t>
            </a:r>
          </a:p>
          <a:p>
            <a:pPr>
              <a:buFont typeface="Wingdings" panose="05000000000000000000" pitchFamily="2" charset="2"/>
              <a:buChar char="r"/>
            </a:pPr>
            <a:r>
              <a:rPr lang="fr-FR" sz="1600" dirty="0"/>
              <a:t>A - Les mutuelles</a:t>
            </a:r>
          </a:p>
          <a:p>
            <a:pPr>
              <a:buFont typeface="Wingdings" panose="05000000000000000000" pitchFamily="2" charset="2"/>
              <a:buChar char="r"/>
            </a:pPr>
            <a:r>
              <a:rPr lang="fr-FR" sz="1600" dirty="0"/>
              <a:t>B - Les services publics</a:t>
            </a:r>
          </a:p>
          <a:p>
            <a:pPr>
              <a:buFont typeface="Wingdings" panose="05000000000000000000" pitchFamily="2" charset="2"/>
              <a:buChar char="r"/>
            </a:pPr>
            <a:r>
              <a:rPr lang="fr-FR" sz="1600" dirty="0"/>
              <a:t>C - Les associations</a:t>
            </a:r>
          </a:p>
          <a:p>
            <a:pPr>
              <a:buFont typeface="Wingdings" panose="05000000000000000000" pitchFamily="2" charset="2"/>
              <a:buChar char="r"/>
            </a:pPr>
            <a:r>
              <a:rPr lang="fr-FR" sz="1600" dirty="0"/>
              <a:t>D - Les coopératives</a:t>
            </a:r>
            <a:endParaRPr lang="fr-FR" altLang="fr-FR" sz="1600" dirty="0"/>
          </a:p>
          <a:p>
            <a:pPr>
              <a:defRPr/>
            </a:pPr>
            <a:endParaRPr lang="fr-FR" sz="1600" dirty="0"/>
          </a:p>
        </p:txBody>
      </p:sp>
      <p:sp>
        <p:nvSpPr>
          <p:cNvPr id="11" name="Espace réservé du texte 13">
            <a:extLst>
              <a:ext uri="{FF2B5EF4-FFF2-40B4-BE49-F238E27FC236}">
                <a16:creationId xmlns:a16="http://schemas.microsoft.com/office/drawing/2014/main" id="{8E6DED0A-2C9B-1049-7665-F4469BEA70F8}"/>
              </a:ext>
            </a:extLst>
          </p:cNvPr>
          <p:cNvSpPr txBox="1">
            <a:spLocks/>
          </p:cNvSpPr>
          <p:nvPr/>
        </p:nvSpPr>
        <p:spPr>
          <a:xfrm>
            <a:off x="8708065" y="177054"/>
            <a:ext cx="3359890" cy="36933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33576E"/>
                </a:solidFill>
                <a:latin typeface="Jaroslav Bold" panose="0200050300000009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dirty="0"/>
              <a:t>Module 2 – L’économie sociale et solidaire </a:t>
            </a:r>
          </a:p>
        </p:txBody>
      </p:sp>
      <p:sp>
        <p:nvSpPr>
          <p:cNvPr id="2" name="ZoneTexte 1">
            <a:extLst>
              <a:ext uri="{FF2B5EF4-FFF2-40B4-BE49-F238E27FC236}">
                <a16:creationId xmlns:a16="http://schemas.microsoft.com/office/drawing/2014/main" id="{ADA350D5-AA96-B54C-11D9-60CD7C77DEBE}"/>
              </a:ext>
            </a:extLst>
          </p:cNvPr>
          <p:cNvSpPr txBox="1"/>
          <p:nvPr/>
        </p:nvSpPr>
        <p:spPr>
          <a:xfrm>
            <a:off x="11782425" y="6472347"/>
            <a:ext cx="358454"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11</a:t>
            </a:r>
          </a:p>
        </p:txBody>
      </p:sp>
    </p:spTree>
    <p:extLst>
      <p:ext uri="{BB962C8B-B14F-4D97-AF65-F5344CB8AC3E}">
        <p14:creationId xmlns:p14="http://schemas.microsoft.com/office/powerpoint/2010/main" val="1595412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11690501-7C60-4756-A896-DFAB98DE53A1}"/>
              </a:ext>
            </a:extLst>
          </p:cNvPr>
          <p:cNvSpPr>
            <a:spLocks noGrp="1"/>
          </p:cNvSpPr>
          <p:nvPr>
            <p:ph type="body" sz="quarter" idx="11"/>
          </p:nvPr>
        </p:nvSpPr>
        <p:spPr>
          <a:xfrm>
            <a:off x="402595" y="1151420"/>
            <a:ext cx="11720138" cy="369332"/>
          </a:xfrm>
        </p:spPr>
        <p:txBody>
          <a:bodyPr/>
          <a:lstStyle/>
          <a:p>
            <a:pPr marL="0" indent="0">
              <a:lnSpc>
                <a:spcPct val="100000"/>
              </a:lnSpc>
              <a:spcBef>
                <a:spcPts val="0"/>
              </a:spcBef>
              <a:buNone/>
              <a:defRPr/>
            </a:pPr>
            <a:r>
              <a:rPr lang="fr-FR" altLang="fr-FR" sz="1800" dirty="0"/>
              <a:t>Trois vidéos à regarder sur internet, 2 </a:t>
            </a:r>
            <a:r>
              <a:rPr lang="fr-FR" altLang="fr-FR" sz="1800" dirty="0" err="1"/>
              <a:t>logoquiz</a:t>
            </a:r>
            <a:r>
              <a:rPr lang="fr-FR" altLang="fr-FR" sz="1800" dirty="0"/>
              <a:t> à faire et 3 fiches d’activité à remplir. </a:t>
            </a:r>
          </a:p>
          <a:p>
            <a:pPr>
              <a:lnSpc>
                <a:spcPct val="100000"/>
              </a:lnSpc>
              <a:spcBef>
                <a:spcPts val="0"/>
              </a:spcBef>
              <a:defRPr/>
            </a:pPr>
            <a:endParaRPr lang="fr-FR" altLang="fr-FR" sz="1800" dirty="0"/>
          </a:p>
          <a:p>
            <a:pPr>
              <a:lnSpc>
                <a:spcPct val="100000"/>
              </a:lnSpc>
              <a:spcBef>
                <a:spcPts val="0"/>
              </a:spcBef>
              <a:defRPr/>
            </a:pPr>
            <a:endParaRPr lang="fr-FR" sz="1800" dirty="0"/>
          </a:p>
        </p:txBody>
      </p:sp>
      <p:sp>
        <p:nvSpPr>
          <p:cNvPr id="7" name="ZoneTexte 6">
            <a:extLst>
              <a:ext uri="{FF2B5EF4-FFF2-40B4-BE49-F238E27FC236}">
                <a16:creationId xmlns:a16="http://schemas.microsoft.com/office/drawing/2014/main" id="{0BCF4C20-8439-C1B3-F18F-62F9E9A0FAD9}"/>
              </a:ext>
            </a:extLst>
          </p:cNvPr>
          <p:cNvSpPr txBox="1"/>
          <p:nvPr/>
        </p:nvSpPr>
        <p:spPr>
          <a:xfrm>
            <a:off x="402595" y="647356"/>
            <a:ext cx="7401703" cy="369332"/>
          </a:xfrm>
          <a:prstGeom prst="rect">
            <a:avLst/>
          </a:prstGeom>
          <a:solidFill>
            <a:schemeClr val="accent4"/>
          </a:solidFill>
        </p:spPr>
        <p:txBody>
          <a:bodyPr wrap="square" rtlCol="0">
            <a:spAutoFit/>
          </a:bodyPr>
          <a:lstStyle/>
          <a:p>
            <a:r>
              <a:rPr lang="fr-FR" b="1" dirty="0">
                <a:solidFill>
                  <a:schemeClr val="bg1"/>
                </a:solidFill>
              </a:rPr>
              <a:t>2. Découvrir les associations, mutuelles et coopératives -  Vidéos</a:t>
            </a:r>
          </a:p>
        </p:txBody>
      </p:sp>
      <p:sp>
        <p:nvSpPr>
          <p:cNvPr id="5" name="Espace réservé du texte 14">
            <a:extLst>
              <a:ext uri="{FF2B5EF4-FFF2-40B4-BE49-F238E27FC236}">
                <a16:creationId xmlns:a16="http://schemas.microsoft.com/office/drawing/2014/main" id="{5ABCB88D-0810-5512-3220-FB5B450DB53C}"/>
              </a:ext>
            </a:extLst>
          </p:cNvPr>
          <p:cNvSpPr txBox="1">
            <a:spLocks/>
          </p:cNvSpPr>
          <p:nvPr/>
        </p:nvSpPr>
        <p:spPr>
          <a:xfrm>
            <a:off x="1335883" y="3701477"/>
            <a:ext cx="3675495" cy="512865"/>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fr-FR" altLang="fr-FR" sz="1800" dirty="0"/>
              <a:t>Vidéo 4 : </a:t>
            </a:r>
            <a:r>
              <a:rPr lang="fr-FR" altLang="fr-FR" sz="1800" dirty="0">
                <a:hlinkClick r:id="rId3"/>
              </a:rPr>
              <a:t>Les barons perchés</a:t>
            </a:r>
            <a:endParaRPr lang="fr-FR" altLang="fr-FR" sz="1800" dirty="0"/>
          </a:p>
          <a:p>
            <a:pPr>
              <a:lnSpc>
                <a:spcPct val="100000"/>
              </a:lnSpc>
              <a:spcBef>
                <a:spcPts val="0"/>
              </a:spcBef>
              <a:defRPr/>
            </a:pPr>
            <a:endParaRPr lang="fr-FR" sz="1800" dirty="0"/>
          </a:p>
        </p:txBody>
      </p:sp>
      <p:sp>
        <p:nvSpPr>
          <p:cNvPr id="6" name="Espace réservé du texte 14">
            <a:extLst>
              <a:ext uri="{FF2B5EF4-FFF2-40B4-BE49-F238E27FC236}">
                <a16:creationId xmlns:a16="http://schemas.microsoft.com/office/drawing/2014/main" id="{84D4BA23-CA18-F37C-D4EE-1ACD19FE9E82}"/>
              </a:ext>
            </a:extLst>
          </p:cNvPr>
          <p:cNvSpPr txBox="1">
            <a:spLocks/>
          </p:cNvSpPr>
          <p:nvPr/>
        </p:nvSpPr>
        <p:spPr>
          <a:xfrm>
            <a:off x="7180624" y="3612754"/>
            <a:ext cx="4685311" cy="512865"/>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fr-FR" altLang="fr-FR" sz="1800" dirty="0"/>
              <a:t>Vidéo 5 : </a:t>
            </a:r>
            <a:r>
              <a:rPr lang="fr-FR" altLang="fr-FR" sz="1800" dirty="0">
                <a:hlinkClick r:id="rId4"/>
              </a:rPr>
              <a:t>La mutualité en 5 différences</a:t>
            </a:r>
            <a:endParaRPr lang="fr-FR" altLang="fr-FR" sz="1800" dirty="0"/>
          </a:p>
          <a:p>
            <a:pPr>
              <a:lnSpc>
                <a:spcPct val="100000"/>
              </a:lnSpc>
              <a:spcBef>
                <a:spcPts val="0"/>
              </a:spcBef>
              <a:defRPr/>
            </a:pPr>
            <a:endParaRPr lang="fr-FR" altLang="fr-FR" sz="1800" dirty="0"/>
          </a:p>
          <a:p>
            <a:pPr>
              <a:lnSpc>
                <a:spcPct val="100000"/>
              </a:lnSpc>
              <a:spcBef>
                <a:spcPts val="0"/>
              </a:spcBef>
              <a:defRPr/>
            </a:pPr>
            <a:endParaRPr lang="fr-FR" sz="1800" dirty="0"/>
          </a:p>
        </p:txBody>
      </p:sp>
      <p:pic>
        <p:nvPicPr>
          <p:cNvPr id="2" name="Image 7" descr="Une image contenant texte, capture d’écran, Marque, Logiciel multimédia&#10;&#10;Description générée automatiquement">
            <a:extLst>
              <a:ext uri="{FF2B5EF4-FFF2-40B4-BE49-F238E27FC236}">
                <a16:creationId xmlns:a16="http://schemas.microsoft.com/office/drawing/2014/main" id="{00BFF460-1F8D-01AF-F2D5-7A54CB061B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5883" y="1771656"/>
            <a:ext cx="3173412"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1" descr="Une image contenant texte, graphisme, Graphique, affiche&#10;&#10;Description générée automatiquement">
            <a:extLst>
              <a:ext uri="{FF2B5EF4-FFF2-40B4-BE49-F238E27FC236}">
                <a16:creationId xmlns:a16="http://schemas.microsoft.com/office/drawing/2014/main" id="{701097F9-AC7F-71AD-1B9A-3078ED4257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1923" y="1763516"/>
            <a:ext cx="31750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3" descr="Une image contenant personne, habits, Roue de vélo, texte&#10;&#10;Description générée automatiquement">
            <a:extLst>
              <a:ext uri="{FF2B5EF4-FFF2-40B4-BE49-F238E27FC236}">
                <a16:creationId xmlns:a16="http://schemas.microsoft.com/office/drawing/2014/main" id="{681FE633-AA09-C2E8-A33B-2821942E0E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0018" y="4344371"/>
            <a:ext cx="31750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texte 14">
            <a:extLst>
              <a:ext uri="{FF2B5EF4-FFF2-40B4-BE49-F238E27FC236}">
                <a16:creationId xmlns:a16="http://schemas.microsoft.com/office/drawing/2014/main" id="{0B4DB060-6D1B-C7FB-C41D-D25C47EB2E46}"/>
              </a:ext>
            </a:extLst>
          </p:cNvPr>
          <p:cNvSpPr txBox="1">
            <a:spLocks/>
          </p:cNvSpPr>
          <p:nvPr/>
        </p:nvSpPr>
        <p:spPr>
          <a:xfrm>
            <a:off x="4160018" y="6347650"/>
            <a:ext cx="4507953" cy="666592"/>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fr-FR" altLang="fr-FR" sz="1800" dirty="0"/>
              <a:t>Vidéo 6 : </a:t>
            </a:r>
            <a:r>
              <a:rPr lang="fr-FR" altLang="fr-FR" sz="1800" dirty="0">
                <a:hlinkClick r:id="rId8"/>
              </a:rPr>
              <a:t>L’exemple d’une coopérative</a:t>
            </a:r>
            <a:endParaRPr lang="fr-FR" altLang="fr-FR" sz="1200" dirty="0"/>
          </a:p>
          <a:p>
            <a:pPr marL="0" indent="0">
              <a:lnSpc>
                <a:spcPct val="100000"/>
              </a:lnSpc>
              <a:spcBef>
                <a:spcPts val="0"/>
              </a:spcBef>
              <a:buNone/>
              <a:defRPr/>
            </a:pPr>
            <a:endParaRPr lang="fr-FR" altLang="fr-FR" sz="1800" dirty="0"/>
          </a:p>
          <a:p>
            <a:pPr>
              <a:lnSpc>
                <a:spcPct val="100000"/>
              </a:lnSpc>
              <a:spcBef>
                <a:spcPts val="0"/>
              </a:spcBef>
              <a:defRPr/>
            </a:pPr>
            <a:endParaRPr lang="fr-FR" altLang="fr-FR" sz="1800" dirty="0"/>
          </a:p>
          <a:p>
            <a:pPr>
              <a:lnSpc>
                <a:spcPct val="100000"/>
              </a:lnSpc>
              <a:spcBef>
                <a:spcPts val="0"/>
              </a:spcBef>
              <a:defRPr/>
            </a:pPr>
            <a:endParaRPr lang="fr-FR" sz="1800" dirty="0"/>
          </a:p>
        </p:txBody>
      </p:sp>
      <p:sp>
        <p:nvSpPr>
          <p:cNvPr id="12" name="Espace réservé du texte 13">
            <a:extLst>
              <a:ext uri="{FF2B5EF4-FFF2-40B4-BE49-F238E27FC236}">
                <a16:creationId xmlns:a16="http://schemas.microsoft.com/office/drawing/2014/main" id="{3B75D9E7-A3BD-8BDF-03F6-AD99CC390A90}"/>
              </a:ext>
            </a:extLst>
          </p:cNvPr>
          <p:cNvSpPr txBox="1">
            <a:spLocks/>
          </p:cNvSpPr>
          <p:nvPr/>
        </p:nvSpPr>
        <p:spPr>
          <a:xfrm>
            <a:off x="8708065" y="177054"/>
            <a:ext cx="3359890" cy="36933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33576E"/>
                </a:solidFill>
                <a:latin typeface="Jaroslav Bold" panose="0200050300000009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dirty="0"/>
              <a:t>Module 2 – L’économie sociale et solidaire </a:t>
            </a:r>
          </a:p>
        </p:txBody>
      </p:sp>
      <p:sp>
        <p:nvSpPr>
          <p:cNvPr id="3" name="ZoneTexte 2">
            <a:extLst>
              <a:ext uri="{FF2B5EF4-FFF2-40B4-BE49-F238E27FC236}">
                <a16:creationId xmlns:a16="http://schemas.microsoft.com/office/drawing/2014/main" id="{99BBEE57-83CE-0AD6-1521-0DF26F4D0943}"/>
              </a:ext>
            </a:extLst>
          </p:cNvPr>
          <p:cNvSpPr txBox="1"/>
          <p:nvPr/>
        </p:nvSpPr>
        <p:spPr>
          <a:xfrm>
            <a:off x="11782425" y="6472347"/>
            <a:ext cx="358454"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12</a:t>
            </a:r>
          </a:p>
        </p:txBody>
      </p:sp>
    </p:spTree>
    <p:extLst>
      <p:ext uri="{BB962C8B-B14F-4D97-AF65-F5344CB8AC3E}">
        <p14:creationId xmlns:p14="http://schemas.microsoft.com/office/powerpoint/2010/main" val="3629764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B5EF86-798C-9295-71F3-4E5B83C92426}"/>
              </a:ext>
            </a:extLst>
          </p:cNvPr>
          <p:cNvSpPr/>
          <p:nvPr/>
        </p:nvSpPr>
        <p:spPr>
          <a:xfrm>
            <a:off x="182768" y="1637849"/>
            <a:ext cx="5832791" cy="4544677"/>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EBA307E6-207C-9820-CB18-D88D82C85316}"/>
              </a:ext>
            </a:extLst>
          </p:cNvPr>
          <p:cNvSpPr/>
          <p:nvPr/>
        </p:nvSpPr>
        <p:spPr>
          <a:xfrm>
            <a:off x="6233188" y="2063158"/>
            <a:ext cx="5840915" cy="4409190"/>
          </a:xfrm>
          <a:prstGeom prst="rect">
            <a:avLst/>
          </a:prstGeom>
          <a:solidFill>
            <a:schemeClr val="bg1"/>
          </a:solidFill>
          <a:ln w="28575">
            <a:solidFill>
              <a:srgbClr val="1DAC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4">
            <a:extLst>
              <a:ext uri="{FF2B5EF4-FFF2-40B4-BE49-F238E27FC236}">
                <a16:creationId xmlns:a16="http://schemas.microsoft.com/office/drawing/2014/main" id="{234C9BD8-6CD3-EDB1-08AB-7AB7DE55B205}"/>
              </a:ext>
            </a:extLst>
          </p:cNvPr>
          <p:cNvSpPr>
            <a:spLocks noGrp="1"/>
          </p:cNvSpPr>
          <p:nvPr>
            <p:ph type="body" sz="quarter" idx="11"/>
          </p:nvPr>
        </p:nvSpPr>
        <p:spPr>
          <a:xfrm>
            <a:off x="284559" y="1670105"/>
            <a:ext cx="5731000" cy="4712548"/>
          </a:xfrm>
        </p:spPr>
        <p:txBody>
          <a:bodyPr/>
          <a:lstStyle/>
          <a:p>
            <a:pPr marL="0" indent="0" algn="l">
              <a:buNone/>
            </a:pPr>
            <a:r>
              <a:rPr lang="fr-FR" sz="1600" u="sng" dirty="0"/>
              <a:t>1. Entourez les structures qui relèvent de l’Économie Sociale et Solidaire </a:t>
            </a:r>
            <a:r>
              <a:rPr lang="fr-FR" sz="1600" dirty="0"/>
              <a:t>:</a:t>
            </a:r>
          </a:p>
        </p:txBody>
      </p:sp>
      <p:sp>
        <p:nvSpPr>
          <p:cNvPr id="6" name="Espace réservé du texte 2">
            <a:extLst>
              <a:ext uri="{FF2B5EF4-FFF2-40B4-BE49-F238E27FC236}">
                <a16:creationId xmlns:a16="http://schemas.microsoft.com/office/drawing/2014/main" id="{0475B554-C8D8-9B38-BEE4-0BE6681E9DAA}"/>
              </a:ext>
            </a:extLst>
          </p:cNvPr>
          <p:cNvSpPr txBox="1">
            <a:spLocks/>
          </p:cNvSpPr>
          <p:nvPr/>
        </p:nvSpPr>
        <p:spPr>
          <a:xfrm>
            <a:off x="417178" y="1136475"/>
            <a:ext cx="11459389" cy="40026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latin typeface="Jaroslav Medium" panose="02000503000000090004" pitchFamily="50" charset="0"/>
              </a:rPr>
              <a:t>Après avoir complété cette fiche, tu pourras échanger avec ton tuteur/ta tutrice et découvrir les réponses. </a:t>
            </a:r>
          </a:p>
          <a:p>
            <a:endParaRPr lang="fr-FR" sz="1400" dirty="0">
              <a:latin typeface="Jaroslav Medium" panose="02000503000000090004" pitchFamily="50" charset="0"/>
            </a:endParaRPr>
          </a:p>
        </p:txBody>
      </p:sp>
      <p:sp>
        <p:nvSpPr>
          <p:cNvPr id="7" name="Espace réservé du texte 14">
            <a:extLst>
              <a:ext uri="{FF2B5EF4-FFF2-40B4-BE49-F238E27FC236}">
                <a16:creationId xmlns:a16="http://schemas.microsoft.com/office/drawing/2014/main" id="{37CBDE4F-2AB3-9D89-EB18-5DA08142E05F}"/>
              </a:ext>
            </a:extLst>
          </p:cNvPr>
          <p:cNvSpPr txBox="1">
            <a:spLocks/>
          </p:cNvSpPr>
          <p:nvPr/>
        </p:nvSpPr>
        <p:spPr>
          <a:xfrm>
            <a:off x="6241312" y="2063157"/>
            <a:ext cx="5913231" cy="4409189"/>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fr-FR" sz="1600" u="sng" dirty="0"/>
              <a:t>2. Entourez en vert les mutuelles, en bleu les associations, en rouge les coopératives </a:t>
            </a:r>
            <a:r>
              <a:rPr lang="fr-FR" sz="1600" dirty="0"/>
              <a:t>:</a:t>
            </a:r>
          </a:p>
        </p:txBody>
      </p:sp>
      <p:pic>
        <p:nvPicPr>
          <p:cNvPr id="10" name="Image 9" descr="Afficher l'image d'origine">
            <a:extLst>
              <a:ext uri="{FF2B5EF4-FFF2-40B4-BE49-F238E27FC236}">
                <a16:creationId xmlns:a16="http://schemas.microsoft.com/office/drawing/2014/main" id="{FBA1BA4F-3A94-0136-0A0F-C153128BACC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4817" y="2828925"/>
            <a:ext cx="968612" cy="1143650"/>
          </a:xfrm>
          <a:prstGeom prst="rect">
            <a:avLst/>
          </a:prstGeom>
          <a:noFill/>
          <a:ln>
            <a:noFill/>
          </a:ln>
        </p:spPr>
      </p:pic>
      <p:pic>
        <p:nvPicPr>
          <p:cNvPr id="11" name="Image 10" descr="Afficher l'image d'origine">
            <a:extLst>
              <a:ext uri="{FF2B5EF4-FFF2-40B4-BE49-F238E27FC236}">
                <a16:creationId xmlns:a16="http://schemas.microsoft.com/office/drawing/2014/main" id="{F01E1A29-6F6B-A033-AB62-A3155D8620D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29596" y="2614007"/>
            <a:ext cx="1498977" cy="1395774"/>
          </a:xfrm>
          <a:prstGeom prst="rect">
            <a:avLst/>
          </a:prstGeom>
          <a:noFill/>
          <a:ln>
            <a:noFill/>
          </a:ln>
        </p:spPr>
      </p:pic>
      <p:pic>
        <p:nvPicPr>
          <p:cNvPr id="12" name="Image 11" descr="Afficher l'image d'origine">
            <a:extLst>
              <a:ext uri="{FF2B5EF4-FFF2-40B4-BE49-F238E27FC236}">
                <a16:creationId xmlns:a16="http://schemas.microsoft.com/office/drawing/2014/main" id="{17C6B4C6-3813-6812-DEAE-8B4E035A40C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10272" y="3949678"/>
            <a:ext cx="1961412" cy="852460"/>
          </a:xfrm>
          <a:prstGeom prst="rect">
            <a:avLst/>
          </a:prstGeom>
          <a:noFill/>
          <a:ln>
            <a:noFill/>
          </a:ln>
        </p:spPr>
      </p:pic>
      <p:pic>
        <p:nvPicPr>
          <p:cNvPr id="13" name="Image 12">
            <a:extLst>
              <a:ext uri="{FF2B5EF4-FFF2-40B4-BE49-F238E27FC236}">
                <a16:creationId xmlns:a16="http://schemas.microsoft.com/office/drawing/2014/main" id="{46B38A29-3B3A-CF37-DC98-123BDE8BE2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7776" y="4359081"/>
            <a:ext cx="1650172" cy="832935"/>
          </a:xfrm>
          <a:prstGeom prst="rect">
            <a:avLst/>
          </a:prstGeom>
        </p:spPr>
      </p:pic>
      <p:pic>
        <p:nvPicPr>
          <p:cNvPr id="16" name="Image 15" descr="Une image contenant Police, triangle, Graphique, Carmin&#10;&#10;Description générée automatiquement">
            <a:extLst>
              <a:ext uri="{FF2B5EF4-FFF2-40B4-BE49-F238E27FC236}">
                <a16:creationId xmlns:a16="http://schemas.microsoft.com/office/drawing/2014/main" id="{F2B1A910-6E36-1AD9-AE04-6F2517537B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0908" y="4136990"/>
            <a:ext cx="1078358" cy="847281"/>
          </a:xfrm>
          <a:prstGeom prst="rect">
            <a:avLst/>
          </a:prstGeom>
        </p:spPr>
      </p:pic>
      <p:pic>
        <p:nvPicPr>
          <p:cNvPr id="24" name="Image 23" descr="Une image contenant texte, Police, logo, Graphique&#10;&#10;Description générée automatiquement">
            <a:extLst>
              <a:ext uri="{FF2B5EF4-FFF2-40B4-BE49-F238E27FC236}">
                <a16:creationId xmlns:a16="http://schemas.microsoft.com/office/drawing/2014/main" id="{02B34988-98FB-1A00-74E7-61692DDA82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59870" y="5143175"/>
            <a:ext cx="1013243" cy="1237854"/>
          </a:xfrm>
          <a:prstGeom prst="rect">
            <a:avLst/>
          </a:prstGeom>
        </p:spPr>
      </p:pic>
      <p:pic>
        <p:nvPicPr>
          <p:cNvPr id="25" name="Image 24">
            <a:extLst>
              <a:ext uri="{FF2B5EF4-FFF2-40B4-BE49-F238E27FC236}">
                <a16:creationId xmlns:a16="http://schemas.microsoft.com/office/drawing/2014/main" id="{2050B777-25F2-1794-58B3-3535A5031E5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29690" y="3906589"/>
            <a:ext cx="1442404" cy="482440"/>
          </a:xfrm>
          <a:prstGeom prst="rect">
            <a:avLst/>
          </a:prstGeom>
        </p:spPr>
      </p:pic>
      <p:pic>
        <p:nvPicPr>
          <p:cNvPr id="26" name="Image 25" descr="logo leroy merlin">
            <a:extLst>
              <a:ext uri="{FF2B5EF4-FFF2-40B4-BE49-F238E27FC236}">
                <a16:creationId xmlns:a16="http://schemas.microsoft.com/office/drawing/2014/main" id="{77D92313-45FB-C6E1-946E-D615EC5F26CD}"/>
              </a:ext>
            </a:extLst>
          </p:cNvPr>
          <p:cNvPicPr>
            <a:picLocks noChangeAspect="1"/>
          </p:cNvPicPr>
          <p:nvPr/>
        </p:nvPicPr>
        <p:blipFill rotWithShape="1">
          <a:blip r:embed="rId10">
            <a:extLst>
              <a:ext uri="{28A0092B-C50C-407E-A947-70E740481C1C}">
                <a14:useLocalDpi xmlns:a14="http://schemas.microsoft.com/office/drawing/2010/main" val="0"/>
              </a:ext>
            </a:extLst>
          </a:blip>
          <a:srcRect t="24369" b="19346"/>
          <a:stretch/>
        </p:blipFill>
        <p:spPr bwMode="auto">
          <a:xfrm>
            <a:off x="349432" y="2525895"/>
            <a:ext cx="1706880" cy="960720"/>
          </a:xfrm>
          <a:prstGeom prst="rect">
            <a:avLst/>
          </a:prstGeom>
          <a:noFill/>
          <a:ln>
            <a:noFill/>
          </a:ln>
        </p:spPr>
      </p:pic>
      <p:pic>
        <p:nvPicPr>
          <p:cNvPr id="29" name="Image 28" descr="Afficher l'image d'origine">
            <a:extLst>
              <a:ext uri="{FF2B5EF4-FFF2-40B4-BE49-F238E27FC236}">
                <a16:creationId xmlns:a16="http://schemas.microsoft.com/office/drawing/2014/main" id="{D31759A0-C7B1-3E89-E39C-E291F1B37CB2}"/>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461435" y="4747364"/>
            <a:ext cx="1203439" cy="1203439"/>
          </a:xfrm>
          <a:prstGeom prst="rect">
            <a:avLst/>
          </a:prstGeom>
          <a:noFill/>
          <a:ln>
            <a:noFill/>
          </a:ln>
        </p:spPr>
      </p:pic>
      <p:pic>
        <p:nvPicPr>
          <p:cNvPr id="32" name="Image 31">
            <a:extLst>
              <a:ext uri="{FF2B5EF4-FFF2-40B4-BE49-F238E27FC236}">
                <a16:creationId xmlns:a16="http://schemas.microsoft.com/office/drawing/2014/main" id="{64F8A4C3-1516-51E2-EE30-CF8EA9FCA44B}"/>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645665" y="3523011"/>
            <a:ext cx="834977" cy="1162453"/>
          </a:xfrm>
          <a:prstGeom prst="rect">
            <a:avLst/>
          </a:prstGeom>
          <a:noFill/>
          <a:ln>
            <a:noFill/>
          </a:ln>
        </p:spPr>
      </p:pic>
      <p:pic>
        <p:nvPicPr>
          <p:cNvPr id="34" name="Image 33" descr="Une image contenant texte, logo, Police, symbole&#10;&#10;Description générée automatiquement">
            <a:extLst>
              <a:ext uri="{FF2B5EF4-FFF2-40B4-BE49-F238E27FC236}">
                <a16:creationId xmlns:a16="http://schemas.microsoft.com/office/drawing/2014/main" id="{126ED7E0-3911-204A-5F3E-3C60E47C283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50265" y="4720707"/>
            <a:ext cx="1556311" cy="871534"/>
          </a:xfrm>
          <a:prstGeom prst="rect">
            <a:avLst/>
          </a:prstGeom>
        </p:spPr>
      </p:pic>
      <p:pic>
        <p:nvPicPr>
          <p:cNvPr id="36" name="Image 35" descr="Une image contenant logo, texte, Police, Graphique&#10;&#10;Description générée automatiquement">
            <a:extLst>
              <a:ext uri="{FF2B5EF4-FFF2-40B4-BE49-F238E27FC236}">
                <a16:creationId xmlns:a16="http://schemas.microsoft.com/office/drawing/2014/main" id="{6D53864D-96F4-0B66-CC8B-521AF89FF6B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44458" y="2435583"/>
            <a:ext cx="909296" cy="889267"/>
          </a:xfrm>
          <a:prstGeom prst="rect">
            <a:avLst/>
          </a:prstGeom>
        </p:spPr>
      </p:pic>
      <p:pic>
        <p:nvPicPr>
          <p:cNvPr id="38" name="Image 37" descr="Une image contenant texte, logo, Police, symbole&#10;&#10;Description générée automatiquement">
            <a:extLst>
              <a:ext uri="{FF2B5EF4-FFF2-40B4-BE49-F238E27FC236}">
                <a16:creationId xmlns:a16="http://schemas.microsoft.com/office/drawing/2014/main" id="{E6E38A82-0D7C-56B1-1A84-25251BCB215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645665" y="2431499"/>
            <a:ext cx="909296" cy="909296"/>
          </a:xfrm>
          <a:prstGeom prst="rect">
            <a:avLst/>
          </a:prstGeom>
        </p:spPr>
      </p:pic>
      <p:pic>
        <p:nvPicPr>
          <p:cNvPr id="39" name="Image 38">
            <a:extLst>
              <a:ext uri="{FF2B5EF4-FFF2-40B4-BE49-F238E27FC236}">
                <a16:creationId xmlns:a16="http://schemas.microsoft.com/office/drawing/2014/main" id="{4CF590B2-C70E-00C4-D3A0-8A93C1ADF2E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57205" y="5405107"/>
            <a:ext cx="1259859" cy="654682"/>
          </a:xfrm>
          <a:prstGeom prst="rect">
            <a:avLst/>
          </a:prstGeom>
        </p:spPr>
      </p:pic>
      <p:pic>
        <p:nvPicPr>
          <p:cNvPr id="41" name="Image 40" descr="Une image contenant texte, Police, logo, Graphique&#10;&#10;Description générée automatiquement">
            <a:extLst>
              <a:ext uri="{FF2B5EF4-FFF2-40B4-BE49-F238E27FC236}">
                <a16:creationId xmlns:a16="http://schemas.microsoft.com/office/drawing/2014/main" id="{82AD34A8-5334-1762-9DFE-D603EDD7BF3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86052" y="3688047"/>
            <a:ext cx="1998325" cy="699414"/>
          </a:xfrm>
          <a:prstGeom prst="rect">
            <a:avLst/>
          </a:prstGeom>
        </p:spPr>
      </p:pic>
      <p:sp>
        <p:nvSpPr>
          <p:cNvPr id="17" name="ZoneTexte 16">
            <a:extLst>
              <a:ext uri="{FF2B5EF4-FFF2-40B4-BE49-F238E27FC236}">
                <a16:creationId xmlns:a16="http://schemas.microsoft.com/office/drawing/2014/main" id="{06C586CC-8102-808C-3D8E-9579C21D378F}"/>
              </a:ext>
            </a:extLst>
          </p:cNvPr>
          <p:cNvSpPr txBox="1"/>
          <p:nvPr/>
        </p:nvSpPr>
        <p:spPr>
          <a:xfrm>
            <a:off x="402595" y="647356"/>
            <a:ext cx="7890800" cy="369332"/>
          </a:xfrm>
          <a:prstGeom prst="rect">
            <a:avLst/>
          </a:prstGeom>
          <a:solidFill>
            <a:schemeClr val="accent4"/>
          </a:solidFill>
        </p:spPr>
        <p:txBody>
          <a:bodyPr wrap="square" rtlCol="0">
            <a:spAutoFit/>
          </a:bodyPr>
          <a:lstStyle/>
          <a:p>
            <a:r>
              <a:rPr lang="fr-FR" b="1" dirty="0">
                <a:solidFill>
                  <a:schemeClr val="bg1"/>
                </a:solidFill>
              </a:rPr>
              <a:t>2. Découvrir les associations, mutuelles et coopératives - </a:t>
            </a:r>
            <a:r>
              <a:rPr lang="fr-FR" b="1" dirty="0" err="1">
                <a:solidFill>
                  <a:schemeClr val="bg1"/>
                </a:solidFill>
              </a:rPr>
              <a:t>Logoquiz</a:t>
            </a:r>
            <a:endParaRPr lang="fr-FR" b="1" dirty="0">
              <a:solidFill>
                <a:schemeClr val="bg1"/>
              </a:solidFill>
            </a:endParaRPr>
          </a:p>
        </p:txBody>
      </p:sp>
      <p:sp>
        <p:nvSpPr>
          <p:cNvPr id="33" name="Espace réservé du texte 13">
            <a:extLst>
              <a:ext uri="{FF2B5EF4-FFF2-40B4-BE49-F238E27FC236}">
                <a16:creationId xmlns:a16="http://schemas.microsoft.com/office/drawing/2014/main" id="{688F3F30-23B4-E229-6EB3-B1E6EAEC976A}"/>
              </a:ext>
            </a:extLst>
          </p:cNvPr>
          <p:cNvSpPr txBox="1">
            <a:spLocks/>
          </p:cNvSpPr>
          <p:nvPr/>
        </p:nvSpPr>
        <p:spPr>
          <a:xfrm>
            <a:off x="8708065" y="177054"/>
            <a:ext cx="3359890" cy="36933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33576E"/>
                </a:solidFill>
                <a:latin typeface="Jaroslav Bold" panose="0200050300000009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dirty="0"/>
              <a:t>Module 2 – L’économie sociale et solidaire </a:t>
            </a:r>
          </a:p>
        </p:txBody>
      </p:sp>
      <p:sp>
        <p:nvSpPr>
          <p:cNvPr id="2" name="ZoneTexte 1">
            <a:extLst>
              <a:ext uri="{FF2B5EF4-FFF2-40B4-BE49-F238E27FC236}">
                <a16:creationId xmlns:a16="http://schemas.microsoft.com/office/drawing/2014/main" id="{D0EDCA61-41E4-438D-A6D1-14EECF6A342E}"/>
              </a:ext>
            </a:extLst>
          </p:cNvPr>
          <p:cNvSpPr txBox="1"/>
          <p:nvPr/>
        </p:nvSpPr>
        <p:spPr>
          <a:xfrm>
            <a:off x="11782425" y="6472347"/>
            <a:ext cx="358454"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13</a:t>
            </a:r>
          </a:p>
        </p:txBody>
      </p:sp>
      <p:pic>
        <p:nvPicPr>
          <p:cNvPr id="5" name="Image 4" descr="Une image contenant texte, Police, Graphique, logo&#10;&#10;Description générée automatiquement">
            <a:extLst>
              <a:ext uri="{FF2B5EF4-FFF2-40B4-BE49-F238E27FC236}">
                <a16:creationId xmlns:a16="http://schemas.microsoft.com/office/drawing/2014/main" id="{56807E8B-5C93-592E-4412-8D7917756C9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972771" y="3181318"/>
            <a:ext cx="1847150" cy="483878"/>
          </a:xfrm>
          <a:prstGeom prst="rect">
            <a:avLst/>
          </a:prstGeom>
        </p:spPr>
      </p:pic>
      <p:pic>
        <p:nvPicPr>
          <p:cNvPr id="20" name="Image 19" descr="Une image contenant texte, manchot, oiseau aquatique, Oiseau qui ne peut pas voler&#10;&#10;Description générée automatiquement">
            <a:extLst>
              <a:ext uri="{FF2B5EF4-FFF2-40B4-BE49-F238E27FC236}">
                <a16:creationId xmlns:a16="http://schemas.microsoft.com/office/drawing/2014/main" id="{173541B8-893B-BC86-4899-E46F213E145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549509" y="5405107"/>
            <a:ext cx="1681943" cy="626158"/>
          </a:xfrm>
          <a:prstGeom prst="rect">
            <a:avLst/>
          </a:prstGeom>
        </p:spPr>
      </p:pic>
      <p:pic>
        <p:nvPicPr>
          <p:cNvPr id="23" name="Image 22" descr="Une image contenant logo, Graphique, symbole, clipart&#10;&#10;Description générée automatiquement">
            <a:extLst>
              <a:ext uri="{FF2B5EF4-FFF2-40B4-BE49-F238E27FC236}">
                <a16:creationId xmlns:a16="http://schemas.microsoft.com/office/drawing/2014/main" id="{5FE6FC0F-116F-5DE5-9E7D-C1C2CFDB5A6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66740" y="4627057"/>
            <a:ext cx="1966164" cy="1032236"/>
          </a:xfrm>
          <a:prstGeom prst="rect">
            <a:avLst/>
          </a:prstGeom>
        </p:spPr>
      </p:pic>
    </p:spTree>
    <p:extLst>
      <p:ext uri="{BB962C8B-B14F-4D97-AF65-F5344CB8AC3E}">
        <p14:creationId xmlns:p14="http://schemas.microsoft.com/office/powerpoint/2010/main" val="2964381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4">
            <a:extLst>
              <a:ext uri="{FF2B5EF4-FFF2-40B4-BE49-F238E27FC236}">
                <a16:creationId xmlns:a16="http://schemas.microsoft.com/office/drawing/2014/main" id="{234C9BD8-6CD3-EDB1-08AB-7AB7DE55B205}"/>
              </a:ext>
            </a:extLst>
          </p:cNvPr>
          <p:cNvSpPr>
            <a:spLocks noGrp="1"/>
          </p:cNvSpPr>
          <p:nvPr>
            <p:ph type="body" sz="quarter" idx="11"/>
          </p:nvPr>
        </p:nvSpPr>
        <p:spPr>
          <a:xfrm>
            <a:off x="402595" y="1595854"/>
            <a:ext cx="6019470" cy="5201476"/>
          </a:xfrm>
        </p:spPr>
        <p:txBody>
          <a:bodyPr/>
          <a:lstStyle/>
          <a:p>
            <a:pPr marL="0" indent="0" algn="l">
              <a:buNone/>
            </a:pPr>
            <a:r>
              <a:rPr lang="fr-FR" sz="1600" u="sng" dirty="0"/>
              <a:t>A partir de la vidéo 4 </a:t>
            </a:r>
            <a:r>
              <a:rPr lang="fr-FR" sz="1600" dirty="0"/>
              <a:t>: </a:t>
            </a:r>
          </a:p>
          <a:p>
            <a:pPr>
              <a:defRPr/>
            </a:pPr>
            <a:r>
              <a:rPr lang="fr-FR" sz="1600" dirty="0"/>
              <a:t>1. Que fabrique cette structure ?	</a:t>
            </a:r>
          </a:p>
          <a:p>
            <a:pPr>
              <a:buFont typeface="Wingdings" panose="05000000000000000000" pitchFamily="2" charset="2"/>
              <a:buChar char="r"/>
              <a:defRPr/>
            </a:pPr>
            <a:r>
              <a:rPr lang="fr-FR" sz="1600" dirty="0"/>
              <a:t>A – Des décors de spectacle	</a:t>
            </a:r>
          </a:p>
          <a:p>
            <a:pPr>
              <a:buFont typeface="Wingdings" panose="05000000000000000000" pitchFamily="2" charset="2"/>
              <a:buChar char="r"/>
              <a:defRPr/>
            </a:pPr>
            <a:r>
              <a:rPr lang="fr-FR" sz="1600" dirty="0"/>
              <a:t>B – Des avions		</a:t>
            </a:r>
          </a:p>
          <a:p>
            <a:pPr>
              <a:buFont typeface="Wingdings" panose="05000000000000000000" pitchFamily="2" charset="2"/>
              <a:buChar char="r"/>
              <a:defRPr/>
            </a:pPr>
            <a:r>
              <a:rPr lang="fr-FR" sz="1600" dirty="0"/>
              <a:t>C – Des escaliers en fer</a:t>
            </a:r>
          </a:p>
          <a:p>
            <a:pPr marL="0" indent="0">
              <a:buFont typeface="Wingdings" panose="05000000000000000000" pitchFamily="2" charset="2"/>
              <a:buNone/>
              <a:defRPr/>
            </a:pPr>
            <a:r>
              <a:rPr lang="fr-FR" sz="1600" dirty="0"/>
              <a:t> </a:t>
            </a:r>
          </a:p>
          <a:p>
            <a:pPr>
              <a:defRPr/>
            </a:pPr>
            <a:r>
              <a:rPr lang="fr-FR" sz="1600" dirty="0"/>
              <a:t>2. Elle cherche à « créer une atmosphère ». Cela signifie :</a:t>
            </a:r>
          </a:p>
          <a:p>
            <a:pPr>
              <a:buFont typeface="Wingdings" panose="05000000000000000000" pitchFamily="2" charset="2"/>
              <a:buChar char="r"/>
              <a:defRPr/>
            </a:pPr>
            <a:r>
              <a:rPr lang="fr-FR" sz="1600" dirty="0"/>
              <a:t>A – Elle lutte contre le réchauffement climatique </a:t>
            </a:r>
          </a:p>
          <a:p>
            <a:pPr>
              <a:buFont typeface="Wingdings" panose="05000000000000000000" pitchFamily="2" charset="2"/>
              <a:buChar char="r"/>
              <a:defRPr/>
            </a:pPr>
            <a:r>
              <a:rPr lang="fr-FR" sz="1600" dirty="0"/>
              <a:t>B – Elle veut apporter de la magie dans les lieux où elle s’installe</a:t>
            </a:r>
          </a:p>
          <a:p>
            <a:pPr>
              <a:buFont typeface="Wingdings" panose="05000000000000000000" pitchFamily="2" charset="2"/>
              <a:buChar char="r"/>
              <a:defRPr/>
            </a:pPr>
            <a:r>
              <a:rPr lang="fr-FR" sz="1600" dirty="0"/>
              <a:t>C – Elle pollue l’atmosphère</a:t>
            </a:r>
          </a:p>
          <a:p>
            <a:pPr marL="0" indent="0">
              <a:buNone/>
              <a:defRPr/>
            </a:pPr>
            <a:endParaRPr lang="fr-FR" sz="1600" dirty="0"/>
          </a:p>
          <a:p>
            <a:pPr>
              <a:lnSpc>
                <a:spcPct val="100000"/>
              </a:lnSpc>
              <a:spcBef>
                <a:spcPts val="0"/>
              </a:spcBef>
              <a:defRPr/>
            </a:pPr>
            <a:r>
              <a:rPr lang="fr-FR" sz="1600" dirty="0"/>
              <a:t> 3</a:t>
            </a:r>
            <a:r>
              <a:rPr lang="fr-FR" altLang="fr-FR" sz="1600" dirty="0"/>
              <a:t>. Cite quelques compétences nécessaires à la réussite de ce projet :</a:t>
            </a:r>
          </a:p>
          <a:p>
            <a:pPr marL="0" indent="0">
              <a:lnSpc>
                <a:spcPct val="100000"/>
              </a:lnSpc>
              <a:spcBef>
                <a:spcPts val="0"/>
              </a:spcBef>
              <a:buNone/>
            </a:pPr>
            <a:r>
              <a:rPr lang="fr-FR" sz="1600" dirty="0"/>
              <a:t>………………………………………………………………………………………………………………………………………………………………</a:t>
            </a:r>
            <a:endParaRPr lang="fr-FR" altLang="fr-FR" sz="1600" dirty="0"/>
          </a:p>
          <a:p>
            <a:pPr>
              <a:buFont typeface="Wingdings" panose="05000000000000000000" pitchFamily="2" charset="2"/>
              <a:buChar char="r"/>
            </a:pPr>
            <a:endParaRPr lang="fr-FR" sz="1600" dirty="0"/>
          </a:p>
          <a:p>
            <a:pPr marL="0" indent="0">
              <a:buFont typeface="Wingdings" panose="05000000000000000000" pitchFamily="2" charset="2"/>
              <a:buNone/>
              <a:defRPr/>
            </a:pPr>
            <a:endParaRPr lang="fr-FR" sz="1600" dirty="0"/>
          </a:p>
        </p:txBody>
      </p:sp>
      <p:sp>
        <p:nvSpPr>
          <p:cNvPr id="2" name="Espace réservé du texte 14">
            <a:extLst>
              <a:ext uri="{FF2B5EF4-FFF2-40B4-BE49-F238E27FC236}">
                <a16:creationId xmlns:a16="http://schemas.microsoft.com/office/drawing/2014/main" id="{F6CD1BD5-2876-0C3D-3982-248606B91C3E}"/>
              </a:ext>
            </a:extLst>
          </p:cNvPr>
          <p:cNvSpPr txBox="1">
            <a:spLocks/>
          </p:cNvSpPr>
          <p:nvPr/>
        </p:nvSpPr>
        <p:spPr>
          <a:xfrm>
            <a:off x="6647429" y="1595854"/>
            <a:ext cx="5388142" cy="5085092"/>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600" dirty="0"/>
              <a:t>4. Quelle est sa structure juridique ?</a:t>
            </a:r>
          </a:p>
          <a:p>
            <a:pPr>
              <a:buFont typeface="Wingdings" panose="05000000000000000000" pitchFamily="2" charset="2"/>
              <a:buChar char="r"/>
              <a:defRPr/>
            </a:pPr>
            <a:r>
              <a:rPr lang="fr-FR" sz="1600" dirty="0"/>
              <a:t>A – C’est une mutuelle </a:t>
            </a:r>
          </a:p>
          <a:p>
            <a:pPr>
              <a:buFont typeface="Wingdings" panose="05000000000000000000" pitchFamily="2" charset="2"/>
              <a:buChar char="r"/>
              <a:defRPr/>
            </a:pPr>
            <a:r>
              <a:rPr lang="fr-FR" sz="1600" dirty="0"/>
              <a:t>B – C’est une association</a:t>
            </a:r>
          </a:p>
          <a:p>
            <a:pPr>
              <a:buFont typeface="Wingdings" panose="05000000000000000000" pitchFamily="2" charset="2"/>
              <a:buChar char="r"/>
              <a:defRPr/>
            </a:pPr>
            <a:r>
              <a:rPr lang="fr-FR" sz="1600" dirty="0"/>
              <a:t>C – C’est une assurance</a:t>
            </a:r>
          </a:p>
          <a:p>
            <a:pPr marL="0" indent="0">
              <a:buFont typeface="Wingdings" panose="05000000000000000000" pitchFamily="2" charset="2"/>
              <a:buNone/>
              <a:defRPr/>
            </a:pPr>
            <a:r>
              <a:rPr lang="fr-FR" sz="1600" dirty="0"/>
              <a:t> </a:t>
            </a:r>
          </a:p>
          <a:p>
            <a:pPr>
              <a:defRPr/>
            </a:pPr>
            <a:r>
              <a:rPr lang="fr-FR" altLang="fr-FR" sz="1600" dirty="0"/>
              <a:t>5. Elle est composée de ?</a:t>
            </a:r>
          </a:p>
          <a:p>
            <a:pPr>
              <a:buFont typeface="Wingdings" panose="05000000000000000000" pitchFamily="2" charset="2"/>
              <a:buChar char="r"/>
              <a:defRPr/>
            </a:pPr>
            <a:r>
              <a:rPr lang="fr-FR" sz="1600" dirty="0"/>
              <a:t>A – </a:t>
            </a:r>
            <a:r>
              <a:rPr lang="fr-FR" altLang="fr-FR" sz="1600" dirty="0"/>
              <a:t>Bénévoles seulement </a:t>
            </a:r>
          </a:p>
          <a:p>
            <a:pPr>
              <a:buFont typeface="Wingdings" panose="05000000000000000000" pitchFamily="2" charset="2"/>
              <a:buChar char="r"/>
              <a:defRPr/>
            </a:pPr>
            <a:r>
              <a:rPr lang="fr-FR" sz="1600" dirty="0"/>
              <a:t>B – </a:t>
            </a:r>
            <a:r>
              <a:rPr lang="fr-FR" altLang="fr-FR" sz="1600" dirty="0"/>
              <a:t>Salariés seulement</a:t>
            </a:r>
          </a:p>
          <a:p>
            <a:pPr>
              <a:buFont typeface="Wingdings" panose="05000000000000000000" pitchFamily="2" charset="2"/>
              <a:buChar char="r"/>
              <a:defRPr/>
            </a:pPr>
            <a:r>
              <a:rPr lang="fr-FR" sz="1600" dirty="0"/>
              <a:t>C – </a:t>
            </a:r>
            <a:r>
              <a:rPr lang="fr-FR" altLang="fr-FR" sz="1600" dirty="0"/>
              <a:t>Bénévoles et salariés</a:t>
            </a:r>
          </a:p>
          <a:p>
            <a:pPr marL="0" indent="0">
              <a:buNone/>
              <a:defRPr/>
            </a:pPr>
            <a:endParaRPr lang="fr-FR" altLang="fr-FR" sz="1600" dirty="0"/>
          </a:p>
          <a:p>
            <a:pPr>
              <a:defRPr/>
            </a:pPr>
            <a:r>
              <a:rPr lang="fr-FR" altLang="fr-FR" sz="1600" dirty="0"/>
              <a:t>6. Qui amène les idées ?</a:t>
            </a:r>
          </a:p>
          <a:p>
            <a:pPr>
              <a:buFont typeface="Wingdings" panose="05000000000000000000" pitchFamily="2" charset="2"/>
              <a:buChar char="r"/>
              <a:defRPr/>
            </a:pPr>
            <a:r>
              <a:rPr lang="fr-FR" sz="1600" dirty="0"/>
              <a:t>A – </a:t>
            </a:r>
            <a:r>
              <a:rPr lang="fr-FR" altLang="fr-FR" sz="1600" dirty="0"/>
              <a:t>Le patron </a:t>
            </a:r>
          </a:p>
          <a:p>
            <a:pPr>
              <a:buFont typeface="Wingdings" panose="05000000000000000000" pitchFamily="2" charset="2"/>
              <a:buChar char="r"/>
              <a:defRPr/>
            </a:pPr>
            <a:r>
              <a:rPr lang="fr-FR" sz="1600" dirty="0"/>
              <a:t>B – </a:t>
            </a:r>
            <a:r>
              <a:rPr lang="fr-FR" altLang="fr-FR" sz="1600" dirty="0"/>
              <a:t>Tout le monde </a:t>
            </a:r>
          </a:p>
          <a:p>
            <a:pPr>
              <a:buFont typeface="Wingdings" panose="05000000000000000000" pitchFamily="2" charset="2"/>
              <a:buChar char="r"/>
              <a:defRPr/>
            </a:pPr>
            <a:r>
              <a:rPr lang="fr-FR" sz="1600" dirty="0"/>
              <a:t>C – </a:t>
            </a:r>
            <a:r>
              <a:rPr lang="fr-FR" altLang="fr-FR" sz="1600" dirty="0"/>
              <a:t>Les salariés</a:t>
            </a:r>
          </a:p>
          <a:p>
            <a:endParaRPr lang="fr-FR" altLang="fr-FR" sz="1600" dirty="0"/>
          </a:p>
          <a:p>
            <a:pPr>
              <a:defRPr/>
            </a:pPr>
            <a:endParaRPr lang="fr-FR" sz="1600" dirty="0"/>
          </a:p>
        </p:txBody>
      </p:sp>
      <p:sp>
        <p:nvSpPr>
          <p:cNvPr id="6" name="Espace réservé du texte 2">
            <a:extLst>
              <a:ext uri="{FF2B5EF4-FFF2-40B4-BE49-F238E27FC236}">
                <a16:creationId xmlns:a16="http://schemas.microsoft.com/office/drawing/2014/main" id="{0475B554-C8D8-9B38-BEE4-0BE6681E9DAA}"/>
              </a:ext>
            </a:extLst>
          </p:cNvPr>
          <p:cNvSpPr txBox="1">
            <a:spLocks/>
          </p:cNvSpPr>
          <p:nvPr/>
        </p:nvSpPr>
        <p:spPr>
          <a:xfrm>
            <a:off x="459772" y="1125552"/>
            <a:ext cx="11608183" cy="3693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latin typeface="Jaroslav Medium" panose="02000503000000090004" pitchFamily="50" charset="0"/>
              </a:rPr>
              <a:t>Après avoir complété cette fiche, tu pourras échanger avec ton tuteur/ta tutrice et découvrir les réponses. </a:t>
            </a:r>
          </a:p>
          <a:p>
            <a:endParaRPr lang="fr-FR" sz="1400" dirty="0">
              <a:latin typeface="Jaroslav Medium" panose="02000503000000090004" pitchFamily="50" charset="0"/>
            </a:endParaRPr>
          </a:p>
        </p:txBody>
      </p:sp>
      <p:sp>
        <p:nvSpPr>
          <p:cNvPr id="9" name="ZoneTexte 8">
            <a:extLst>
              <a:ext uri="{FF2B5EF4-FFF2-40B4-BE49-F238E27FC236}">
                <a16:creationId xmlns:a16="http://schemas.microsoft.com/office/drawing/2014/main" id="{A3621647-996E-B785-1620-FD1C07398B97}"/>
              </a:ext>
            </a:extLst>
          </p:cNvPr>
          <p:cNvSpPr txBox="1"/>
          <p:nvPr/>
        </p:nvSpPr>
        <p:spPr>
          <a:xfrm>
            <a:off x="402595" y="647356"/>
            <a:ext cx="5541005" cy="369332"/>
          </a:xfrm>
          <a:prstGeom prst="rect">
            <a:avLst/>
          </a:prstGeom>
          <a:solidFill>
            <a:schemeClr val="accent4"/>
          </a:solidFill>
        </p:spPr>
        <p:txBody>
          <a:bodyPr wrap="square" rtlCol="0">
            <a:spAutoFit/>
          </a:bodyPr>
          <a:lstStyle/>
          <a:p>
            <a:r>
              <a:rPr lang="fr-FR" b="1" dirty="0">
                <a:solidFill>
                  <a:schemeClr val="bg1"/>
                </a:solidFill>
              </a:rPr>
              <a:t>2. Découvrir les associations – Fiche activité</a:t>
            </a:r>
          </a:p>
        </p:txBody>
      </p:sp>
      <p:sp>
        <p:nvSpPr>
          <p:cNvPr id="10" name="Espace réservé du texte 13">
            <a:extLst>
              <a:ext uri="{FF2B5EF4-FFF2-40B4-BE49-F238E27FC236}">
                <a16:creationId xmlns:a16="http://schemas.microsoft.com/office/drawing/2014/main" id="{DFC1872F-2946-57C5-AF9D-D3879A8CBED4}"/>
              </a:ext>
            </a:extLst>
          </p:cNvPr>
          <p:cNvSpPr txBox="1">
            <a:spLocks/>
          </p:cNvSpPr>
          <p:nvPr/>
        </p:nvSpPr>
        <p:spPr>
          <a:xfrm>
            <a:off x="8708065" y="177054"/>
            <a:ext cx="3359890" cy="36933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33576E"/>
                </a:solidFill>
                <a:latin typeface="Jaroslav Bold" panose="0200050300000009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dirty="0"/>
              <a:t>Module 2 – L’économie sociale et solidaire </a:t>
            </a:r>
          </a:p>
        </p:txBody>
      </p:sp>
      <p:sp>
        <p:nvSpPr>
          <p:cNvPr id="3" name="ZoneTexte 2">
            <a:extLst>
              <a:ext uri="{FF2B5EF4-FFF2-40B4-BE49-F238E27FC236}">
                <a16:creationId xmlns:a16="http://schemas.microsoft.com/office/drawing/2014/main" id="{C4860BF3-97E0-BDE1-50D0-4607F8E18CA7}"/>
              </a:ext>
            </a:extLst>
          </p:cNvPr>
          <p:cNvSpPr txBox="1"/>
          <p:nvPr/>
        </p:nvSpPr>
        <p:spPr>
          <a:xfrm>
            <a:off x="11782425" y="6472347"/>
            <a:ext cx="358454"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14</a:t>
            </a:r>
          </a:p>
        </p:txBody>
      </p:sp>
    </p:spTree>
    <p:extLst>
      <p:ext uri="{BB962C8B-B14F-4D97-AF65-F5344CB8AC3E}">
        <p14:creationId xmlns:p14="http://schemas.microsoft.com/office/powerpoint/2010/main" val="3054906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4">
            <a:extLst>
              <a:ext uri="{FF2B5EF4-FFF2-40B4-BE49-F238E27FC236}">
                <a16:creationId xmlns:a16="http://schemas.microsoft.com/office/drawing/2014/main" id="{234C9BD8-6CD3-EDB1-08AB-7AB7DE55B205}"/>
              </a:ext>
            </a:extLst>
          </p:cNvPr>
          <p:cNvSpPr>
            <a:spLocks noGrp="1"/>
          </p:cNvSpPr>
          <p:nvPr>
            <p:ph type="body" sz="quarter" idx="11"/>
          </p:nvPr>
        </p:nvSpPr>
        <p:spPr>
          <a:xfrm>
            <a:off x="268384" y="1570617"/>
            <a:ext cx="6503088" cy="5201476"/>
          </a:xfrm>
        </p:spPr>
        <p:txBody>
          <a:bodyPr/>
          <a:lstStyle/>
          <a:p>
            <a:pPr marL="0" indent="0" algn="l">
              <a:buNone/>
            </a:pPr>
            <a:r>
              <a:rPr lang="fr-FR" sz="1600" u="sng" dirty="0"/>
              <a:t>A partir de la vidéo 5 </a:t>
            </a:r>
            <a:r>
              <a:rPr lang="fr-FR" sz="1600" dirty="0"/>
              <a:t>: </a:t>
            </a:r>
          </a:p>
          <a:p>
            <a:pPr>
              <a:defRPr/>
            </a:pPr>
            <a:r>
              <a:rPr lang="fr-FR" sz="1600" dirty="0"/>
              <a:t>1. Quelles sont les 5 différences d’une mutuelle ?	</a:t>
            </a:r>
          </a:p>
          <a:p>
            <a:pPr>
              <a:buFont typeface="Wingdings" panose="05000000000000000000" pitchFamily="2" charset="2"/>
              <a:buChar char="r"/>
              <a:defRPr/>
            </a:pPr>
            <a:r>
              <a:rPr lang="fr-FR" sz="1600" dirty="0"/>
              <a:t>A – Solidaire, humaniste, démocratique, pionnière, porteuse de sens 	</a:t>
            </a:r>
          </a:p>
          <a:p>
            <a:pPr>
              <a:buFont typeface="Wingdings" panose="05000000000000000000" pitchFamily="2" charset="2"/>
              <a:buChar char="r"/>
              <a:defRPr/>
            </a:pPr>
            <a:r>
              <a:rPr lang="fr-FR" sz="1600" dirty="0"/>
              <a:t>B – Indépendante, ambitieuse, innovante, locale et solidaire</a:t>
            </a:r>
          </a:p>
          <a:p>
            <a:pPr>
              <a:buFont typeface="Wingdings" panose="05000000000000000000" pitchFamily="2" charset="2"/>
              <a:buChar char="r"/>
              <a:defRPr/>
            </a:pPr>
            <a:r>
              <a:rPr lang="fr-FR" sz="1600" dirty="0"/>
              <a:t>C – Accessible, régionale, gratuite, sociale et humaine</a:t>
            </a:r>
          </a:p>
          <a:p>
            <a:pPr marL="0" indent="0">
              <a:buFont typeface="Wingdings" panose="05000000000000000000" pitchFamily="2" charset="2"/>
              <a:buNone/>
              <a:defRPr/>
            </a:pPr>
            <a:r>
              <a:rPr lang="fr-FR" sz="1600" dirty="0"/>
              <a:t> </a:t>
            </a:r>
          </a:p>
          <a:p>
            <a:pPr>
              <a:defRPr/>
            </a:pPr>
            <a:r>
              <a:rPr lang="fr-FR" sz="1600" dirty="0"/>
              <a:t>2. Que propose une mutuelle à ses adhérents ?</a:t>
            </a:r>
          </a:p>
          <a:p>
            <a:pPr>
              <a:buFont typeface="Wingdings" panose="05000000000000000000" pitchFamily="2" charset="2"/>
              <a:buChar char="r"/>
              <a:defRPr/>
            </a:pPr>
            <a:r>
              <a:rPr lang="fr-FR" sz="1600" dirty="0"/>
              <a:t>A – Elle lutte contre les inégalités et les discriminations</a:t>
            </a:r>
          </a:p>
          <a:p>
            <a:pPr>
              <a:buFont typeface="Wingdings" panose="05000000000000000000" pitchFamily="2" charset="2"/>
              <a:buChar char="r"/>
              <a:defRPr/>
            </a:pPr>
            <a:r>
              <a:rPr lang="fr-FR" sz="1600" dirty="0"/>
              <a:t>B – Elle propose des garanties et un accès à la santé pour tous.</a:t>
            </a:r>
          </a:p>
          <a:p>
            <a:pPr>
              <a:buFont typeface="Wingdings" panose="05000000000000000000" pitchFamily="2" charset="2"/>
              <a:buChar char="r"/>
              <a:defRPr/>
            </a:pPr>
            <a:r>
              <a:rPr lang="fr-FR" sz="1600" dirty="0"/>
              <a:t>C – Elle aide les adhérents pour se soigner et trouver un médecin.</a:t>
            </a:r>
          </a:p>
          <a:p>
            <a:pPr marL="0" indent="0">
              <a:buNone/>
              <a:defRPr/>
            </a:pPr>
            <a:endParaRPr lang="fr-FR" sz="1600" dirty="0"/>
          </a:p>
          <a:p>
            <a:pPr>
              <a:lnSpc>
                <a:spcPct val="100000"/>
              </a:lnSpc>
              <a:spcBef>
                <a:spcPts val="0"/>
              </a:spcBef>
              <a:defRPr/>
            </a:pPr>
            <a:r>
              <a:rPr lang="fr-FR" sz="1600" dirty="0"/>
              <a:t>3</a:t>
            </a:r>
            <a:r>
              <a:rPr lang="fr-FR" altLang="fr-FR" sz="1600" dirty="0"/>
              <a:t>. Cite quelques valeurs nécessaires pour être une mutuelle :</a:t>
            </a:r>
          </a:p>
          <a:p>
            <a:pPr marL="0" indent="0">
              <a:lnSpc>
                <a:spcPct val="100000"/>
              </a:lnSpc>
              <a:spcBef>
                <a:spcPts val="0"/>
              </a:spcBef>
              <a:buNone/>
            </a:pPr>
            <a:r>
              <a:rPr lang="fr-FR" sz="1600" dirty="0"/>
              <a:t>…………………………………………………………………………………………………………………………………………………………………………</a:t>
            </a:r>
            <a:endParaRPr lang="fr-FR" altLang="fr-FR" sz="1600" dirty="0"/>
          </a:p>
          <a:p>
            <a:pPr marL="0" indent="0">
              <a:buNone/>
              <a:defRPr/>
            </a:pPr>
            <a:endParaRPr lang="fr-FR" sz="1600" dirty="0"/>
          </a:p>
          <a:p>
            <a:pPr marL="0" indent="0">
              <a:buFont typeface="Wingdings" panose="05000000000000000000" pitchFamily="2" charset="2"/>
              <a:buNone/>
              <a:defRPr/>
            </a:pPr>
            <a:endParaRPr lang="fr-FR" sz="1600" dirty="0"/>
          </a:p>
        </p:txBody>
      </p:sp>
      <p:sp>
        <p:nvSpPr>
          <p:cNvPr id="2" name="Espace réservé du texte 14">
            <a:extLst>
              <a:ext uri="{FF2B5EF4-FFF2-40B4-BE49-F238E27FC236}">
                <a16:creationId xmlns:a16="http://schemas.microsoft.com/office/drawing/2014/main" id="{F6CD1BD5-2876-0C3D-3982-248606B91C3E}"/>
              </a:ext>
            </a:extLst>
          </p:cNvPr>
          <p:cNvSpPr txBox="1">
            <a:spLocks/>
          </p:cNvSpPr>
          <p:nvPr/>
        </p:nvSpPr>
        <p:spPr>
          <a:xfrm>
            <a:off x="6771472" y="1570617"/>
            <a:ext cx="5420527" cy="5085092"/>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600" dirty="0"/>
              <a:t>4. Quelles valeurs partagent-elles ? :</a:t>
            </a:r>
          </a:p>
          <a:p>
            <a:pPr>
              <a:buFont typeface="Wingdings" panose="05000000000000000000" pitchFamily="2" charset="2"/>
              <a:buChar char="r"/>
              <a:defRPr/>
            </a:pPr>
            <a:r>
              <a:rPr lang="fr-FR" sz="1600" dirty="0"/>
              <a:t>A – Les valeurs humaines</a:t>
            </a:r>
          </a:p>
          <a:p>
            <a:pPr>
              <a:buFont typeface="Wingdings" panose="05000000000000000000" pitchFamily="2" charset="2"/>
              <a:buChar char="r"/>
              <a:defRPr/>
            </a:pPr>
            <a:r>
              <a:rPr lang="fr-FR" sz="1600" dirty="0"/>
              <a:t>B – les valeurs économiques</a:t>
            </a:r>
          </a:p>
          <a:p>
            <a:pPr>
              <a:buFont typeface="Wingdings" panose="05000000000000000000" pitchFamily="2" charset="2"/>
              <a:buChar char="r"/>
              <a:defRPr/>
            </a:pPr>
            <a:r>
              <a:rPr lang="fr-FR" sz="1600" dirty="0"/>
              <a:t>C – Les valeurs écologiques</a:t>
            </a:r>
          </a:p>
          <a:p>
            <a:pPr marL="0" indent="0">
              <a:buFont typeface="Wingdings" panose="05000000000000000000" pitchFamily="2" charset="2"/>
              <a:buNone/>
              <a:defRPr/>
            </a:pPr>
            <a:r>
              <a:rPr lang="fr-FR" sz="1600" dirty="0"/>
              <a:t> </a:t>
            </a:r>
          </a:p>
          <a:p>
            <a:pPr>
              <a:defRPr/>
            </a:pPr>
            <a:r>
              <a:rPr lang="fr-FR" altLang="fr-FR" sz="1600" dirty="0"/>
              <a:t>5. Où sont votés les décisions pour faire évoluer la mutuelle ?</a:t>
            </a:r>
          </a:p>
          <a:p>
            <a:pPr>
              <a:buFont typeface="Wingdings" panose="05000000000000000000" pitchFamily="2" charset="2"/>
              <a:buChar char="r"/>
              <a:defRPr/>
            </a:pPr>
            <a:r>
              <a:rPr lang="fr-FR" sz="1600" dirty="0"/>
              <a:t>A – </a:t>
            </a:r>
            <a:r>
              <a:rPr lang="fr-FR" altLang="fr-FR" sz="1600" dirty="0"/>
              <a:t>en comité de direction</a:t>
            </a:r>
          </a:p>
          <a:p>
            <a:pPr>
              <a:buFont typeface="Wingdings" panose="05000000000000000000" pitchFamily="2" charset="2"/>
              <a:buChar char="r"/>
              <a:defRPr/>
            </a:pPr>
            <a:r>
              <a:rPr lang="fr-FR" sz="1600" dirty="0"/>
              <a:t>B – </a:t>
            </a:r>
            <a:r>
              <a:rPr lang="fr-FR" altLang="fr-FR" sz="1600" dirty="0"/>
              <a:t>par courrier</a:t>
            </a:r>
          </a:p>
          <a:p>
            <a:pPr>
              <a:buFont typeface="Wingdings" panose="05000000000000000000" pitchFamily="2" charset="2"/>
              <a:buChar char="r"/>
              <a:defRPr/>
            </a:pPr>
            <a:r>
              <a:rPr lang="fr-FR" sz="1600" dirty="0"/>
              <a:t>C – </a:t>
            </a:r>
            <a:r>
              <a:rPr lang="fr-FR" altLang="fr-FR" sz="1600" dirty="0"/>
              <a:t>en assemblée générale</a:t>
            </a:r>
          </a:p>
          <a:p>
            <a:pPr marL="0" indent="0">
              <a:buNone/>
            </a:pPr>
            <a:endParaRPr lang="fr-FR" altLang="fr-FR" sz="1600" dirty="0"/>
          </a:p>
          <a:p>
            <a:r>
              <a:rPr lang="fr-FR" altLang="fr-FR" sz="1600" dirty="0"/>
              <a:t>6. Qui vote les décisions ? </a:t>
            </a:r>
          </a:p>
          <a:p>
            <a:pPr>
              <a:buFont typeface="Wingdings" panose="05000000000000000000" pitchFamily="2" charset="2"/>
              <a:buChar char="r"/>
              <a:defRPr/>
            </a:pPr>
            <a:r>
              <a:rPr lang="fr-FR" altLang="fr-FR" sz="1600" dirty="0"/>
              <a:t>A – Le directeur et le Président </a:t>
            </a:r>
          </a:p>
          <a:p>
            <a:pPr>
              <a:buFont typeface="Wingdings" panose="05000000000000000000" pitchFamily="2" charset="2"/>
              <a:buChar char="r"/>
              <a:defRPr/>
            </a:pPr>
            <a:r>
              <a:rPr lang="fr-FR" altLang="fr-FR" sz="1600" dirty="0"/>
              <a:t>B – Les représentants des adhérents</a:t>
            </a:r>
          </a:p>
          <a:p>
            <a:pPr>
              <a:buFont typeface="Wingdings" panose="05000000000000000000" pitchFamily="2" charset="2"/>
              <a:buChar char="r"/>
              <a:defRPr/>
            </a:pPr>
            <a:r>
              <a:rPr lang="fr-FR" altLang="fr-FR" sz="1600" dirty="0"/>
              <a:t>C – Les salariés</a:t>
            </a:r>
          </a:p>
          <a:p>
            <a:endParaRPr lang="fr-FR" altLang="fr-FR" sz="1600" dirty="0"/>
          </a:p>
          <a:p>
            <a:pPr>
              <a:defRPr/>
            </a:pPr>
            <a:endParaRPr lang="fr-FR" sz="1600" dirty="0"/>
          </a:p>
        </p:txBody>
      </p:sp>
      <p:sp>
        <p:nvSpPr>
          <p:cNvPr id="6" name="Espace réservé du texte 2">
            <a:extLst>
              <a:ext uri="{FF2B5EF4-FFF2-40B4-BE49-F238E27FC236}">
                <a16:creationId xmlns:a16="http://schemas.microsoft.com/office/drawing/2014/main" id="{0475B554-C8D8-9B38-BEE4-0BE6681E9DAA}"/>
              </a:ext>
            </a:extLst>
          </p:cNvPr>
          <p:cNvSpPr txBox="1">
            <a:spLocks/>
          </p:cNvSpPr>
          <p:nvPr/>
        </p:nvSpPr>
        <p:spPr>
          <a:xfrm>
            <a:off x="459772" y="1125552"/>
            <a:ext cx="11416795" cy="3693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latin typeface="Jaroslav Medium" panose="02000503000000090004" pitchFamily="50" charset="0"/>
              </a:rPr>
              <a:t>Après avoir complété cette fiche, tu pourras échanger avec ton tuteur/ta tutrice et découvrir les réponses. </a:t>
            </a:r>
          </a:p>
        </p:txBody>
      </p:sp>
      <p:sp>
        <p:nvSpPr>
          <p:cNvPr id="9" name="ZoneTexte 8">
            <a:extLst>
              <a:ext uri="{FF2B5EF4-FFF2-40B4-BE49-F238E27FC236}">
                <a16:creationId xmlns:a16="http://schemas.microsoft.com/office/drawing/2014/main" id="{D5C705B9-2DA2-40B7-012F-383BCE6A5111}"/>
              </a:ext>
            </a:extLst>
          </p:cNvPr>
          <p:cNvSpPr txBox="1"/>
          <p:nvPr/>
        </p:nvSpPr>
        <p:spPr>
          <a:xfrm>
            <a:off x="402595" y="647356"/>
            <a:ext cx="7890800" cy="369332"/>
          </a:xfrm>
          <a:prstGeom prst="rect">
            <a:avLst/>
          </a:prstGeom>
          <a:solidFill>
            <a:schemeClr val="accent4"/>
          </a:solidFill>
        </p:spPr>
        <p:txBody>
          <a:bodyPr wrap="square" rtlCol="0">
            <a:spAutoFit/>
          </a:bodyPr>
          <a:lstStyle/>
          <a:p>
            <a:r>
              <a:rPr lang="fr-FR" b="1" dirty="0">
                <a:solidFill>
                  <a:schemeClr val="bg1"/>
                </a:solidFill>
              </a:rPr>
              <a:t>2. Découvrir les mutuelles </a:t>
            </a:r>
            <a:r>
              <a:rPr lang="fr-FR" sz="1800" b="1" i="0" u="none" strike="noStrike" kern="1200" baseline="0" dirty="0">
                <a:solidFill>
                  <a:schemeClr val="bg1"/>
                </a:solidFill>
                <a:latin typeface="+mn-lt"/>
                <a:ea typeface="+mn-ea"/>
                <a:cs typeface="+mn-cs"/>
              </a:rPr>
              <a:t>- Fiche activité </a:t>
            </a:r>
            <a:endParaRPr lang="fr-FR" b="1" dirty="0">
              <a:solidFill>
                <a:schemeClr val="bg1"/>
              </a:solidFill>
            </a:endParaRPr>
          </a:p>
        </p:txBody>
      </p:sp>
      <p:sp>
        <p:nvSpPr>
          <p:cNvPr id="10" name="Espace réservé du texte 13">
            <a:extLst>
              <a:ext uri="{FF2B5EF4-FFF2-40B4-BE49-F238E27FC236}">
                <a16:creationId xmlns:a16="http://schemas.microsoft.com/office/drawing/2014/main" id="{E691C34D-944C-70E5-9192-74549AAF7687}"/>
              </a:ext>
            </a:extLst>
          </p:cNvPr>
          <p:cNvSpPr txBox="1">
            <a:spLocks/>
          </p:cNvSpPr>
          <p:nvPr/>
        </p:nvSpPr>
        <p:spPr>
          <a:xfrm>
            <a:off x="8708065" y="177054"/>
            <a:ext cx="3359890" cy="36933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33576E"/>
                </a:solidFill>
                <a:latin typeface="Jaroslav Bold" panose="0200050300000009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dirty="0"/>
              <a:t>Module 2 – L’économie sociale et solidaire </a:t>
            </a:r>
          </a:p>
        </p:txBody>
      </p:sp>
      <p:sp>
        <p:nvSpPr>
          <p:cNvPr id="3" name="ZoneTexte 2">
            <a:extLst>
              <a:ext uri="{FF2B5EF4-FFF2-40B4-BE49-F238E27FC236}">
                <a16:creationId xmlns:a16="http://schemas.microsoft.com/office/drawing/2014/main" id="{1CF2F6B1-810A-6227-4204-F8E09A83CC26}"/>
              </a:ext>
            </a:extLst>
          </p:cNvPr>
          <p:cNvSpPr txBox="1"/>
          <p:nvPr/>
        </p:nvSpPr>
        <p:spPr>
          <a:xfrm>
            <a:off x="11782425" y="6472347"/>
            <a:ext cx="358454"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15</a:t>
            </a:r>
          </a:p>
        </p:txBody>
      </p:sp>
    </p:spTree>
    <p:extLst>
      <p:ext uri="{BB962C8B-B14F-4D97-AF65-F5344CB8AC3E}">
        <p14:creationId xmlns:p14="http://schemas.microsoft.com/office/powerpoint/2010/main" val="3361631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4">
            <a:extLst>
              <a:ext uri="{FF2B5EF4-FFF2-40B4-BE49-F238E27FC236}">
                <a16:creationId xmlns:a16="http://schemas.microsoft.com/office/drawing/2014/main" id="{234C9BD8-6CD3-EDB1-08AB-7AB7DE55B205}"/>
              </a:ext>
            </a:extLst>
          </p:cNvPr>
          <p:cNvSpPr>
            <a:spLocks noGrp="1"/>
          </p:cNvSpPr>
          <p:nvPr>
            <p:ph type="body" sz="quarter" idx="11"/>
          </p:nvPr>
        </p:nvSpPr>
        <p:spPr>
          <a:xfrm>
            <a:off x="289094" y="1603748"/>
            <a:ext cx="6058544" cy="5201476"/>
          </a:xfrm>
        </p:spPr>
        <p:txBody>
          <a:bodyPr/>
          <a:lstStyle/>
          <a:p>
            <a:pPr marL="0" indent="0" algn="l">
              <a:buNone/>
            </a:pPr>
            <a:r>
              <a:rPr lang="fr-FR" sz="1600" u="sng" dirty="0"/>
              <a:t>A partir de la vidéo 6 </a:t>
            </a:r>
            <a:r>
              <a:rPr lang="fr-FR" sz="1600" dirty="0"/>
              <a:t>: </a:t>
            </a:r>
          </a:p>
          <a:p>
            <a:pPr>
              <a:defRPr/>
            </a:pPr>
            <a:r>
              <a:rPr lang="fr-FR" sz="1600" dirty="0"/>
              <a:t>1. Que propose « les coursiers à vélo » ?	</a:t>
            </a:r>
          </a:p>
          <a:p>
            <a:pPr>
              <a:buFont typeface="Wingdings" panose="05000000000000000000" pitchFamily="2" charset="2"/>
              <a:buChar char="r"/>
              <a:defRPr/>
            </a:pPr>
            <a:r>
              <a:rPr lang="fr-FR" sz="1600" dirty="0"/>
              <a:t>A – Des cours pour apprendre à faire du vélo	</a:t>
            </a:r>
          </a:p>
          <a:p>
            <a:pPr>
              <a:buFont typeface="Wingdings" panose="05000000000000000000" pitchFamily="2" charset="2"/>
              <a:buChar char="r"/>
              <a:defRPr/>
            </a:pPr>
            <a:r>
              <a:rPr lang="fr-FR" sz="1600" dirty="0"/>
              <a:t>B – Des livraisons pour les entreprises		</a:t>
            </a:r>
          </a:p>
          <a:p>
            <a:pPr>
              <a:buFont typeface="Wingdings" panose="05000000000000000000" pitchFamily="2" charset="2"/>
              <a:buChar char="r"/>
              <a:defRPr/>
            </a:pPr>
            <a:r>
              <a:rPr lang="fr-FR" sz="1600" dirty="0"/>
              <a:t>C – De réparer les vélos à domicile</a:t>
            </a:r>
          </a:p>
          <a:p>
            <a:pPr>
              <a:buFont typeface="Wingdings" panose="05000000000000000000" pitchFamily="2" charset="2"/>
              <a:buChar char="r"/>
              <a:defRPr/>
            </a:pPr>
            <a:endParaRPr lang="fr-FR" sz="1600" dirty="0"/>
          </a:p>
          <a:p>
            <a:pPr>
              <a:defRPr/>
            </a:pPr>
            <a:r>
              <a:rPr lang="fr-FR" sz="1600" dirty="0"/>
              <a:t>2. Comment se nomme l’entreprise ? </a:t>
            </a:r>
          </a:p>
          <a:p>
            <a:pPr>
              <a:buFont typeface="Wingdings" panose="05000000000000000000" pitchFamily="2" charset="2"/>
              <a:buChar char="r"/>
              <a:defRPr/>
            </a:pPr>
            <a:r>
              <a:rPr lang="fr-FR" sz="1600" dirty="0"/>
              <a:t>A – </a:t>
            </a:r>
            <a:r>
              <a:rPr lang="fr-FR" sz="1600" dirty="0" err="1"/>
              <a:t>vélocollecte</a:t>
            </a:r>
            <a:endParaRPr lang="fr-FR" sz="1600" dirty="0"/>
          </a:p>
          <a:p>
            <a:pPr>
              <a:buFont typeface="Wingdings" panose="05000000000000000000" pitchFamily="2" charset="2"/>
              <a:buChar char="r"/>
              <a:defRPr/>
            </a:pPr>
            <a:r>
              <a:rPr lang="fr-FR" sz="1600" dirty="0"/>
              <a:t>B – </a:t>
            </a:r>
            <a:r>
              <a:rPr lang="fr-FR" sz="1600" dirty="0" err="1"/>
              <a:t>véloconnect</a:t>
            </a:r>
            <a:endParaRPr lang="fr-FR" sz="1600" dirty="0"/>
          </a:p>
          <a:p>
            <a:pPr>
              <a:buFont typeface="Wingdings" panose="05000000000000000000" pitchFamily="2" charset="2"/>
              <a:buChar char="r"/>
              <a:defRPr/>
            </a:pPr>
            <a:r>
              <a:rPr lang="fr-FR" sz="1600" dirty="0"/>
              <a:t>C – </a:t>
            </a:r>
            <a:r>
              <a:rPr lang="fr-FR" sz="1600" dirty="0" err="1"/>
              <a:t>vélotafeur</a:t>
            </a:r>
            <a:endParaRPr lang="fr-FR" sz="1600" dirty="0"/>
          </a:p>
          <a:p>
            <a:pPr>
              <a:buFont typeface="Wingdings" panose="05000000000000000000" pitchFamily="2" charset="2"/>
              <a:buChar char="q"/>
              <a:defRPr/>
            </a:pPr>
            <a:endParaRPr lang="fr-FR" sz="1600" dirty="0"/>
          </a:p>
          <a:p>
            <a:r>
              <a:rPr lang="fr-FR" altLang="fr-FR" sz="1600" dirty="0"/>
              <a:t>3. D’après toi, quels sont les principaux intérêts de cette coopérative :</a:t>
            </a:r>
          </a:p>
          <a:p>
            <a:pPr marL="0" indent="0">
              <a:buNone/>
            </a:pPr>
            <a:r>
              <a:rPr lang="fr-FR" sz="1600" dirty="0"/>
              <a:t>………………………………………………………………………………………………………………………………………………………………</a:t>
            </a:r>
            <a:endParaRPr lang="fr-FR" altLang="fr-FR" sz="1600" dirty="0"/>
          </a:p>
          <a:p>
            <a:pPr marL="0" indent="0">
              <a:buFont typeface="Wingdings" panose="05000000000000000000" pitchFamily="2" charset="2"/>
              <a:buNone/>
              <a:defRPr/>
            </a:pPr>
            <a:endParaRPr lang="fr-FR" sz="1600" dirty="0"/>
          </a:p>
          <a:p>
            <a:pPr marL="0" indent="0">
              <a:buNone/>
              <a:defRPr/>
            </a:pPr>
            <a:endParaRPr lang="fr-FR" sz="1600" dirty="0"/>
          </a:p>
          <a:p>
            <a:pPr marL="0" indent="0">
              <a:buFont typeface="Wingdings" panose="05000000000000000000" pitchFamily="2" charset="2"/>
              <a:buNone/>
              <a:defRPr/>
            </a:pPr>
            <a:endParaRPr lang="fr-FR" sz="1600" dirty="0"/>
          </a:p>
        </p:txBody>
      </p:sp>
      <p:sp>
        <p:nvSpPr>
          <p:cNvPr id="2" name="Espace réservé du texte 14">
            <a:extLst>
              <a:ext uri="{FF2B5EF4-FFF2-40B4-BE49-F238E27FC236}">
                <a16:creationId xmlns:a16="http://schemas.microsoft.com/office/drawing/2014/main" id="{F6CD1BD5-2876-0C3D-3982-248606B91C3E}"/>
              </a:ext>
            </a:extLst>
          </p:cNvPr>
          <p:cNvSpPr txBox="1">
            <a:spLocks/>
          </p:cNvSpPr>
          <p:nvPr/>
        </p:nvSpPr>
        <p:spPr>
          <a:xfrm>
            <a:off x="6374461" y="1603748"/>
            <a:ext cx="5693494" cy="5021122"/>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ltLang="fr-FR" sz="1600" dirty="0"/>
              <a:t>4. L’entreprise est ?</a:t>
            </a:r>
          </a:p>
          <a:p>
            <a:pPr>
              <a:buFont typeface="Wingdings" panose="05000000000000000000" pitchFamily="2" charset="2"/>
              <a:buChar char="r"/>
              <a:defRPr/>
            </a:pPr>
            <a:r>
              <a:rPr lang="fr-FR" altLang="fr-FR" sz="1600" dirty="0"/>
              <a:t>A – Proche des commerçants et réactive</a:t>
            </a:r>
          </a:p>
          <a:p>
            <a:pPr>
              <a:buFont typeface="Wingdings" panose="05000000000000000000" pitchFamily="2" charset="2"/>
              <a:buChar char="r"/>
              <a:defRPr/>
            </a:pPr>
            <a:r>
              <a:rPr lang="fr-FR" altLang="fr-FR" sz="1600" dirty="0"/>
              <a:t>B – Cher et peu joignable</a:t>
            </a:r>
          </a:p>
          <a:p>
            <a:pPr>
              <a:buFont typeface="Wingdings" panose="05000000000000000000" pitchFamily="2" charset="2"/>
              <a:buChar char="r"/>
              <a:defRPr/>
            </a:pPr>
            <a:r>
              <a:rPr lang="fr-FR" altLang="fr-FR" sz="1600" dirty="0"/>
              <a:t>C – composée de salariés tous indépendants</a:t>
            </a:r>
          </a:p>
          <a:p>
            <a:pPr>
              <a:defRPr/>
            </a:pPr>
            <a:endParaRPr lang="fr-FR" altLang="fr-FR" sz="1600" dirty="0"/>
          </a:p>
          <a:p>
            <a:r>
              <a:rPr lang="fr-FR" altLang="fr-FR" sz="1600" dirty="0"/>
              <a:t>5. La clientèle des « coursiers à vélos » est composée de ?</a:t>
            </a:r>
          </a:p>
          <a:p>
            <a:pPr>
              <a:buFont typeface="Wingdings" panose="05000000000000000000" pitchFamily="2" charset="2"/>
              <a:buChar char="r"/>
              <a:defRPr/>
            </a:pPr>
            <a:r>
              <a:rPr lang="fr-FR" altLang="fr-FR" sz="1600" dirty="0"/>
              <a:t>A – Personnes très riches </a:t>
            </a:r>
          </a:p>
          <a:p>
            <a:pPr>
              <a:buFont typeface="Wingdings" panose="05000000000000000000" pitchFamily="2" charset="2"/>
              <a:buChar char="r"/>
              <a:defRPr/>
            </a:pPr>
            <a:r>
              <a:rPr lang="fr-FR" altLang="fr-FR" sz="1600" dirty="0"/>
              <a:t>B – Du grand public</a:t>
            </a:r>
          </a:p>
          <a:p>
            <a:pPr>
              <a:buFont typeface="Wingdings" panose="05000000000000000000" pitchFamily="2" charset="2"/>
              <a:buChar char="r"/>
              <a:defRPr/>
            </a:pPr>
            <a:r>
              <a:rPr lang="fr-FR" altLang="fr-FR" sz="1600" dirty="0"/>
              <a:t>C – Commerçants essentiellement</a:t>
            </a:r>
          </a:p>
          <a:p>
            <a:endParaRPr lang="fr-FR" altLang="fr-FR" sz="1600" dirty="0"/>
          </a:p>
          <a:p>
            <a:pPr>
              <a:defRPr/>
            </a:pPr>
            <a:endParaRPr lang="fr-FR" sz="1600" dirty="0"/>
          </a:p>
        </p:txBody>
      </p:sp>
      <p:sp>
        <p:nvSpPr>
          <p:cNvPr id="6" name="Espace réservé du texte 2">
            <a:extLst>
              <a:ext uri="{FF2B5EF4-FFF2-40B4-BE49-F238E27FC236}">
                <a16:creationId xmlns:a16="http://schemas.microsoft.com/office/drawing/2014/main" id="{0475B554-C8D8-9B38-BEE4-0BE6681E9DAA}"/>
              </a:ext>
            </a:extLst>
          </p:cNvPr>
          <p:cNvSpPr txBox="1">
            <a:spLocks/>
          </p:cNvSpPr>
          <p:nvPr/>
        </p:nvSpPr>
        <p:spPr>
          <a:xfrm>
            <a:off x="459772" y="1125552"/>
            <a:ext cx="11575799" cy="3693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latin typeface="Jaroslav Medium" panose="02000503000000090004" pitchFamily="50" charset="0"/>
              </a:rPr>
              <a:t>Après avoir complété cette fiche, tu pourras échanger avec ton tuteur/ta tutrice et découvrir les réponses. </a:t>
            </a:r>
          </a:p>
        </p:txBody>
      </p:sp>
      <p:sp>
        <p:nvSpPr>
          <p:cNvPr id="3" name="Espace réservé du texte 13">
            <a:extLst>
              <a:ext uri="{FF2B5EF4-FFF2-40B4-BE49-F238E27FC236}">
                <a16:creationId xmlns:a16="http://schemas.microsoft.com/office/drawing/2014/main" id="{FA25143C-7920-16D6-4CCD-E29264E93524}"/>
              </a:ext>
            </a:extLst>
          </p:cNvPr>
          <p:cNvSpPr txBox="1">
            <a:spLocks/>
          </p:cNvSpPr>
          <p:nvPr/>
        </p:nvSpPr>
        <p:spPr>
          <a:xfrm>
            <a:off x="8708065" y="177054"/>
            <a:ext cx="3359890" cy="36933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33576E"/>
                </a:solidFill>
                <a:latin typeface="Jaroslav Bold" panose="0200050300000009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dirty="0"/>
              <a:t>Module 2 – L’économie sociale et solidaire </a:t>
            </a:r>
          </a:p>
        </p:txBody>
      </p:sp>
      <p:sp>
        <p:nvSpPr>
          <p:cNvPr id="9" name="ZoneTexte 8">
            <a:extLst>
              <a:ext uri="{FF2B5EF4-FFF2-40B4-BE49-F238E27FC236}">
                <a16:creationId xmlns:a16="http://schemas.microsoft.com/office/drawing/2014/main" id="{0B29F570-DFD7-4CEF-4065-5A060A1CE3E4}"/>
              </a:ext>
            </a:extLst>
          </p:cNvPr>
          <p:cNvSpPr txBox="1"/>
          <p:nvPr/>
        </p:nvSpPr>
        <p:spPr>
          <a:xfrm>
            <a:off x="402595" y="647356"/>
            <a:ext cx="7890800" cy="369332"/>
          </a:xfrm>
          <a:prstGeom prst="rect">
            <a:avLst/>
          </a:prstGeom>
          <a:solidFill>
            <a:schemeClr val="accent4"/>
          </a:solidFill>
        </p:spPr>
        <p:txBody>
          <a:bodyPr wrap="square" rtlCol="0">
            <a:spAutoFit/>
          </a:bodyPr>
          <a:lstStyle/>
          <a:p>
            <a:r>
              <a:rPr lang="fr-FR" b="1" dirty="0">
                <a:solidFill>
                  <a:schemeClr val="bg1"/>
                </a:solidFill>
              </a:rPr>
              <a:t>2. Découvrir les coopératives </a:t>
            </a:r>
            <a:r>
              <a:rPr lang="fr-FR" sz="1800" b="1" i="0" u="none" strike="noStrike" kern="1200" baseline="0" dirty="0">
                <a:solidFill>
                  <a:schemeClr val="bg1"/>
                </a:solidFill>
                <a:latin typeface="+mn-lt"/>
                <a:ea typeface="+mn-ea"/>
                <a:cs typeface="+mn-cs"/>
              </a:rPr>
              <a:t>- Fiche activité </a:t>
            </a:r>
            <a:endParaRPr lang="fr-FR" b="1" dirty="0">
              <a:solidFill>
                <a:schemeClr val="bg1"/>
              </a:solidFill>
            </a:endParaRPr>
          </a:p>
        </p:txBody>
      </p:sp>
      <p:sp>
        <p:nvSpPr>
          <p:cNvPr id="5" name="ZoneTexte 4">
            <a:extLst>
              <a:ext uri="{FF2B5EF4-FFF2-40B4-BE49-F238E27FC236}">
                <a16:creationId xmlns:a16="http://schemas.microsoft.com/office/drawing/2014/main" id="{5C325E89-F52F-6D87-80C7-57C9B1889EFA}"/>
              </a:ext>
            </a:extLst>
          </p:cNvPr>
          <p:cNvSpPr txBox="1"/>
          <p:nvPr/>
        </p:nvSpPr>
        <p:spPr>
          <a:xfrm>
            <a:off x="11782425" y="6472347"/>
            <a:ext cx="358454"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16</a:t>
            </a:r>
          </a:p>
        </p:txBody>
      </p:sp>
    </p:spTree>
    <p:extLst>
      <p:ext uri="{BB962C8B-B14F-4D97-AF65-F5344CB8AC3E}">
        <p14:creationId xmlns:p14="http://schemas.microsoft.com/office/powerpoint/2010/main" val="2979911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1DE6D00B-8490-4A4C-8BC1-B43BAAF33548}"/>
              </a:ext>
            </a:extLst>
          </p:cNvPr>
          <p:cNvSpPr>
            <a:spLocks noGrp="1"/>
          </p:cNvSpPr>
          <p:nvPr>
            <p:ph type="body" sz="quarter" idx="10"/>
          </p:nvPr>
        </p:nvSpPr>
        <p:spPr>
          <a:xfrm>
            <a:off x="1181454" y="774713"/>
            <a:ext cx="8391754" cy="701675"/>
          </a:xfrm>
        </p:spPr>
        <p:txBody>
          <a:bodyPr>
            <a:normAutofit/>
          </a:bodyPr>
          <a:lstStyle/>
          <a:p>
            <a:r>
              <a:rPr lang="fr-FR" dirty="0"/>
              <a:t>Module 3 – La protection sociale en France</a:t>
            </a:r>
          </a:p>
        </p:txBody>
      </p:sp>
      <p:sp>
        <p:nvSpPr>
          <p:cNvPr id="15" name="Espace réservé du texte 14">
            <a:extLst>
              <a:ext uri="{FF2B5EF4-FFF2-40B4-BE49-F238E27FC236}">
                <a16:creationId xmlns:a16="http://schemas.microsoft.com/office/drawing/2014/main" id="{11690501-7C60-4756-A896-DFAB98DE53A1}"/>
              </a:ext>
            </a:extLst>
          </p:cNvPr>
          <p:cNvSpPr>
            <a:spLocks noGrp="1"/>
          </p:cNvSpPr>
          <p:nvPr>
            <p:ph type="body" sz="quarter" idx="11"/>
          </p:nvPr>
        </p:nvSpPr>
        <p:spPr>
          <a:xfrm>
            <a:off x="477023" y="3129948"/>
            <a:ext cx="11388566" cy="3467946"/>
          </a:xfrm>
        </p:spPr>
        <p:txBody>
          <a:bodyPr/>
          <a:lstStyle/>
          <a:p>
            <a:pPr algn="just">
              <a:lnSpc>
                <a:spcPct val="107000"/>
              </a:lnSpc>
              <a:spcAft>
                <a:spcPts val="800"/>
              </a:spcAft>
              <a:buFont typeface="Wingdings" panose="05000000000000000000" pitchFamily="2" charset="2"/>
              <a:buChar char=""/>
            </a:pPr>
            <a:r>
              <a:rPr lang="fr-FR" altLang="fr-FR" sz="1600" b="1" dirty="0">
                <a:cs typeface="Calibri" panose="020F0502020204030204" pitchFamily="34" charset="0"/>
              </a:rPr>
              <a:t>La protection sociale </a:t>
            </a:r>
            <a:r>
              <a:rPr lang="fr-FR" altLang="fr-FR" sz="1600" dirty="0">
                <a:cs typeface="Calibri" panose="020F0502020204030204" pitchFamily="34" charset="0"/>
              </a:rPr>
              <a:t>est</a:t>
            </a:r>
            <a:r>
              <a:rPr lang="fr-FR" altLang="fr-FR" sz="1600" b="1" dirty="0">
                <a:cs typeface="Calibri" panose="020F0502020204030204" pitchFamily="34" charset="0"/>
              </a:rPr>
              <a:t> </a:t>
            </a:r>
            <a:r>
              <a:rPr lang="fr-FR" altLang="fr-FR" sz="1600" dirty="0">
                <a:cs typeface="Calibri" panose="020F0502020204030204" pitchFamily="34" charset="0"/>
              </a:rPr>
              <a:t>une organisation complète de solidarité qui permet à chacun de faire face aux situations de maladie, de handicap, de vieillesse, de chômage. Pendant longtemps, ces difficultés étaient prises en charge par les familles des personnes concernées.  Aujourd'hui, dans de nombreux pays et en France en particulier, la protection sociale est prise en charge par l’Etat. </a:t>
            </a:r>
          </a:p>
          <a:p>
            <a:pPr algn="just">
              <a:lnSpc>
                <a:spcPct val="107000"/>
              </a:lnSpc>
              <a:spcAft>
                <a:spcPts val="800"/>
              </a:spcAft>
              <a:buFont typeface="Wingdings" panose="05000000000000000000" pitchFamily="2" charset="2"/>
              <a:buChar char=""/>
            </a:pPr>
            <a:r>
              <a:rPr lang="fr-FR" altLang="fr-FR" sz="1600" dirty="0">
                <a:cs typeface="Calibri" panose="020F0502020204030204" pitchFamily="34" charset="0"/>
              </a:rPr>
              <a:t>La protection sociale est assurée en France par la sécurité sociale, créée en 1945 après la deuxième guerre mondiale. La Sécurité sociale est l’un des maillons essentiels de notre société. Elle est financée par des cotisations versées par les salariés et les entreprises. Elle est </a:t>
            </a:r>
            <a:r>
              <a:rPr lang="fr-FR" altLang="fr-FR" sz="1600" b="1" dirty="0">
                <a:cs typeface="Calibri" panose="020F0502020204030204" pitchFamily="34" charset="0"/>
              </a:rPr>
              <a:t>le premier pilier de l’économie sociale </a:t>
            </a:r>
            <a:r>
              <a:rPr lang="fr-FR" altLang="fr-FR" sz="1600" dirty="0">
                <a:cs typeface="Calibri" panose="020F0502020204030204" pitchFamily="34" charset="0"/>
              </a:rPr>
              <a:t>et de la solidarité depuis plus de 70 ans et tient un rôle essentiel dans la cohésion sociale de la société française.</a:t>
            </a:r>
          </a:p>
          <a:p>
            <a:pPr algn="just">
              <a:lnSpc>
                <a:spcPct val="107000"/>
              </a:lnSpc>
              <a:spcAft>
                <a:spcPts val="800"/>
              </a:spcAft>
              <a:buFont typeface="Wingdings" panose="05000000000000000000" pitchFamily="2" charset="2"/>
              <a:buChar char=""/>
            </a:pPr>
            <a:r>
              <a:rPr lang="fr-FR" altLang="fr-FR" sz="1600" dirty="0">
                <a:cs typeface="Calibri" panose="020F0502020204030204" pitchFamily="34" charset="0"/>
              </a:rPr>
              <a:t>« La Sécurité sociale est la garantie donnée à chacun qu’il disposera en toutes circonstances d’un revenu suffisant pour assurer à lui-même et à sa famille une existence décente. » Pierre Laroque, l’un des fondateurs de la Sécurité sociale (Discours du 23 mars 1945 sur les valeurs fondatrices).</a:t>
            </a:r>
          </a:p>
          <a:p>
            <a:pPr>
              <a:lnSpc>
                <a:spcPct val="100000"/>
              </a:lnSpc>
              <a:spcBef>
                <a:spcPts val="0"/>
              </a:spcBef>
              <a:defRPr/>
            </a:pPr>
            <a:endParaRPr lang="fr-FR" altLang="fr-FR" sz="1600" dirty="0">
              <a:cs typeface="Calibri" panose="020F0502020204030204" pitchFamily="34" charset="0"/>
            </a:endParaRPr>
          </a:p>
          <a:p>
            <a:pPr>
              <a:lnSpc>
                <a:spcPct val="100000"/>
              </a:lnSpc>
              <a:spcBef>
                <a:spcPts val="0"/>
              </a:spcBef>
              <a:defRPr/>
            </a:pPr>
            <a:endParaRPr lang="fr-FR" sz="1600" dirty="0"/>
          </a:p>
        </p:txBody>
      </p:sp>
      <p:sp>
        <p:nvSpPr>
          <p:cNvPr id="7" name="ZoneTexte 6">
            <a:extLst>
              <a:ext uri="{FF2B5EF4-FFF2-40B4-BE49-F238E27FC236}">
                <a16:creationId xmlns:a16="http://schemas.microsoft.com/office/drawing/2014/main" id="{0BCF4C20-8439-C1B3-F18F-62F9E9A0FAD9}"/>
              </a:ext>
            </a:extLst>
          </p:cNvPr>
          <p:cNvSpPr txBox="1"/>
          <p:nvPr/>
        </p:nvSpPr>
        <p:spPr>
          <a:xfrm>
            <a:off x="477023" y="2582519"/>
            <a:ext cx="5880645" cy="369332"/>
          </a:xfrm>
          <a:prstGeom prst="rect">
            <a:avLst/>
          </a:prstGeom>
          <a:solidFill>
            <a:schemeClr val="accent4"/>
          </a:solidFill>
        </p:spPr>
        <p:txBody>
          <a:bodyPr wrap="square" rtlCol="0">
            <a:spAutoFit/>
          </a:bodyPr>
          <a:lstStyle/>
          <a:p>
            <a:r>
              <a:rPr lang="fr-FR" sz="1800" b="1" i="0" u="none" strike="noStrike" kern="1200" baseline="0" dirty="0">
                <a:solidFill>
                  <a:schemeClr val="bg1"/>
                </a:solidFill>
                <a:latin typeface="+mn-lt"/>
                <a:ea typeface="+mn-ea"/>
                <a:cs typeface="+mn-cs"/>
              </a:rPr>
              <a:t>Pourquoi ce module pendant ton stage ?</a:t>
            </a:r>
          </a:p>
        </p:txBody>
      </p:sp>
      <p:pic>
        <p:nvPicPr>
          <p:cNvPr id="4" name="Image 3" descr="Une image contenant texte, Police, logo, Graphique&#10;&#10;Description générée automatiquement">
            <a:extLst>
              <a:ext uri="{FF2B5EF4-FFF2-40B4-BE49-F238E27FC236}">
                <a16:creationId xmlns:a16="http://schemas.microsoft.com/office/drawing/2014/main" id="{82AD2549-56C9-FD9F-689E-ABAE3711C9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3394" y="1937601"/>
            <a:ext cx="657587" cy="512607"/>
          </a:xfrm>
          <a:prstGeom prst="rect">
            <a:avLst/>
          </a:prstGeom>
        </p:spPr>
      </p:pic>
      <p:sp>
        <p:nvSpPr>
          <p:cNvPr id="5" name="Espace réservé du texte 2">
            <a:extLst>
              <a:ext uri="{FF2B5EF4-FFF2-40B4-BE49-F238E27FC236}">
                <a16:creationId xmlns:a16="http://schemas.microsoft.com/office/drawing/2014/main" id="{CA0644C4-7557-F214-075A-93B8276B274C}"/>
              </a:ext>
            </a:extLst>
          </p:cNvPr>
          <p:cNvSpPr txBox="1">
            <a:spLocks/>
          </p:cNvSpPr>
          <p:nvPr/>
        </p:nvSpPr>
        <p:spPr>
          <a:xfrm>
            <a:off x="1181454" y="1125551"/>
            <a:ext cx="10684135" cy="119234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latin typeface="Jaroslav Medium" panose="02000503000000090004" pitchFamily="50" charset="0"/>
              </a:rPr>
              <a:t>Ce module se découpe en plusieurs séquences : </a:t>
            </a:r>
          </a:p>
          <a:p>
            <a:pPr marL="342900" indent="-342900">
              <a:buFont typeface="+mj-lt"/>
              <a:buAutoNum type="arabicPeriod"/>
              <a:defRPr/>
            </a:pPr>
            <a:r>
              <a:rPr lang="fr-FR" altLang="fr-FR" sz="1400" dirty="0">
                <a:latin typeface="Jaroslav Medium" panose="02000503000000090004" pitchFamily="50" charset="0"/>
              </a:rPr>
              <a:t>Comprendre la protection sociale - 1 jeu </a:t>
            </a:r>
            <a:r>
              <a:rPr lang="fr-FR" sz="1400" dirty="0">
                <a:latin typeface="Jaroslav Medium" panose="02000503000000090004" pitchFamily="50" charset="0"/>
              </a:rPr>
              <a:t>et 1 mémo « ce que j’ai appris sur la protection sociale » </a:t>
            </a:r>
            <a:endParaRPr lang="fr-FR" altLang="fr-FR" sz="1400" dirty="0">
              <a:latin typeface="Jaroslav Medium" panose="02000503000000090004" pitchFamily="50" charset="0"/>
            </a:endParaRPr>
          </a:p>
          <a:p>
            <a:pPr marL="342900" indent="-342900">
              <a:buFont typeface="+mj-lt"/>
              <a:buAutoNum type="arabicPeriod"/>
            </a:pPr>
            <a:r>
              <a:rPr lang="fr-FR" sz="1400" dirty="0">
                <a:latin typeface="Jaroslav Medium" panose="02000503000000090004" pitchFamily="50" charset="0"/>
              </a:rPr>
              <a:t>Découvrir la protection sociale - 2</a:t>
            </a:r>
            <a:r>
              <a:rPr lang="fr-FR" altLang="fr-FR" sz="1400" dirty="0">
                <a:latin typeface="Jaroslav Medium" panose="02000503000000090004" pitchFamily="50" charset="0"/>
              </a:rPr>
              <a:t> vidéos et une fiche activité</a:t>
            </a:r>
          </a:p>
          <a:p>
            <a:r>
              <a:rPr lang="fr-FR" sz="1400" dirty="0">
                <a:latin typeface="Jaroslav Medium" panose="02000503000000090004" pitchFamily="50" charset="0"/>
              </a:rPr>
              <a:t>Ce module est facultatif (en fonction des structures d’accueil), il a été réalisé en partenariat avec               et</a:t>
            </a:r>
          </a:p>
          <a:p>
            <a:endParaRPr lang="fr-FR" altLang="fr-FR" sz="1400" dirty="0">
              <a:latin typeface="Jaroslav Medium" panose="02000503000000090004" pitchFamily="50" charset="0"/>
            </a:endParaRPr>
          </a:p>
          <a:p>
            <a:endParaRPr lang="fr-FR" sz="1400" dirty="0">
              <a:latin typeface="Jaroslav Medium" panose="02000503000000090004" pitchFamily="50" charset="0"/>
            </a:endParaRPr>
          </a:p>
        </p:txBody>
      </p:sp>
      <p:sp>
        <p:nvSpPr>
          <p:cNvPr id="2" name="ZoneTexte 1">
            <a:extLst>
              <a:ext uri="{FF2B5EF4-FFF2-40B4-BE49-F238E27FC236}">
                <a16:creationId xmlns:a16="http://schemas.microsoft.com/office/drawing/2014/main" id="{B7A43CFF-3374-38C1-D2C2-E9522B2A75A2}"/>
              </a:ext>
            </a:extLst>
          </p:cNvPr>
          <p:cNvSpPr txBox="1"/>
          <p:nvPr/>
        </p:nvSpPr>
        <p:spPr>
          <a:xfrm>
            <a:off x="11782425" y="6472347"/>
            <a:ext cx="358454"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17</a:t>
            </a:r>
          </a:p>
        </p:txBody>
      </p:sp>
      <p:pic>
        <p:nvPicPr>
          <p:cNvPr id="12" name="Image 11" descr="Une image contenant texte, Police, Graphique, logo&#10;&#10;Description générée automatiquement">
            <a:extLst>
              <a:ext uri="{FF2B5EF4-FFF2-40B4-BE49-F238E27FC236}">
                <a16:creationId xmlns:a16="http://schemas.microsoft.com/office/drawing/2014/main" id="{E22580B5-0458-D983-5827-32AE48B89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4149" y="1797839"/>
            <a:ext cx="814651" cy="652370"/>
          </a:xfrm>
          <a:prstGeom prst="rect">
            <a:avLst/>
          </a:prstGeom>
        </p:spPr>
      </p:pic>
    </p:spTree>
    <p:extLst>
      <p:ext uri="{BB962C8B-B14F-4D97-AF65-F5344CB8AC3E}">
        <p14:creationId xmlns:p14="http://schemas.microsoft.com/office/powerpoint/2010/main" val="139946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4C6AADC-EDD9-E2DA-172D-8653170BF1F1}"/>
              </a:ext>
            </a:extLst>
          </p:cNvPr>
          <p:cNvSpPr/>
          <p:nvPr/>
        </p:nvSpPr>
        <p:spPr>
          <a:xfrm>
            <a:off x="6860015" y="2301302"/>
            <a:ext cx="4950986" cy="3131936"/>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1FCB4266-4406-E92F-C66E-B7AA7B7CEE13}"/>
              </a:ext>
            </a:extLst>
          </p:cNvPr>
          <p:cNvSpPr txBox="1"/>
          <p:nvPr/>
        </p:nvSpPr>
        <p:spPr>
          <a:xfrm>
            <a:off x="445125" y="691518"/>
            <a:ext cx="5880645" cy="369332"/>
          </a:xfrm>
          <a:prstGeom prst="rect">
            <a:avLst/>
          </a:prstGeom>
          <a:solidFill>
            <a:schemeClr val="accent4"/>
          </a:solidFill>
        </p:spPr>
        <p:txBody>
          <a:bodyPr wrap="square" rtlCol="0">
            <a:spAutoFit/>
          </a:bodyPr>
          <a:lstStyle/>
          <a:p>
            <a:r>
              <a:rPr lang="fr-FR" b="1" dirty="0">
                <a:solidFill>
                  <a:schemeClr val="bg1"/>
                </a:solidFill>
              </a:rPr>
              <a:t>1. Comprendre la protection sociale</a:t>
            </a:r>
            <a:endParaRPr lang="fr-FR" sz="1800" b="1" i="0" u="none" strike="noStrike" kern="1200" baseline="0" dirty="0">
              <a:solidFill>
                <a:schemeClr val="bg1"/>
              </a:solidFill>
              <a:latin typeface="+mn-lt"/>
              <a:ea typeface="+mn-ea"/>
              <a:cs typeface="+mn-cs"/>
            </a:endParaRPr>
          </a:p>
        </p:txBody>
      </p:sp>
      <p:sp>
        <p:nvSpPr>
          <p:cNvPr id="2" name="Espace réservé du texte 13">
            <a:extLst>
              <a:ext uri="{FF2B5EF4-FFF2-40B4-BE49-F238E27FC236}">
                <a16:creationId xmlns:a16="http://schemas.microsoft.com/office/drawing/2014/main" id="{6018D970-652E-B148-5B47-A42A67311DE9}"/>
              </a:ext>
            </a:extLst>
          </p:cNvPr>
          <p:cNvSpPr txBox="1">
            <a:spLocks/>
          </p:cNvSpPr>
          <p:nvPr/>
        </p:nvSpPr>
        <p:spPr>
          <a:xfrm>
            <a:off x="8697433" y="177054"/>
            <a:ext cx="3370522" cy="36933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33576E"/>
                </a:solidFill>
                <a:latin typeface="Jaroslav Bold" panose="0200050300000009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dirty="0"/>
              <a:t>Module 3 – La protection sociale en France</a:t>
            </a:r>
          </a:p>
        </p:txBody>
      </p:sp>
      <p:sp>
        <p:nvSpPr>
          <p:cNvPr id="12" name="Espace réservé du texte 14">
            <a:extLst>
              <a:ext uri="{FF2B5EF4-FFF2-40B4-BE49-F238E27FC236}">
                <a16:creationId xmlns:a16="http://schemas.microsoft.com/office/drawing/2014/main" id="{7902BC79-A14A-28EE-C6E5-9C4E58C9811D}"/>
              </a:ext>
            </a:extLst>
          </p:cNvPr>
          <p:cNvSpPr txBox="1">
            <a:spLocks/>
          </p:cNvSpPr>
          <p:nvPr/>
        </p:nvSpPr>
        <p:spPr>
          <a:xfrm>
            <a:off x="7256964" y="2606193"/>
            <a:ext cx="4229743" cy="512865"/>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fr-FR" altLang="fr-FR" sz="1800" dirty="0"/>
              <a:t>Jeu de </a:t>
            </a:r>
            <a:r>
              <a:rPr lang="fr-FR" altLang="fr-FR" sz="1800" dirty="0">
                <a:hlinkClick r:id="rId2"/>
              </a:rPr>
              <a:t>l’arbre de la sécurité sociale</a:t>
            </a:r>
            <a:r>
              <a:rPr lang="fr-FR" altLang="fr-FR" sz="1800" dirty="0"/>
              <a:t> :</a:t>
            </a:r>
          </a:p>
          <a:p>
            <a:pPr>
              <a:lnSpc>
                <a:spcPct val="100000"/>
              </a:lnSpc>
              <a:spcBef>
                <a:spcPts val="0"/>
              </a:spcBef>
              <a:defRPr/>
            </a:pPr>
            <a:endParaRPr lang="fr-FR" altLang="fr-FR" sz="1800" dirty="0"/>
          </a:p>
          <a:p>
            <a:pPr>
              <a:lnSpc>
                <a:spcPct val="100000"/>
              </a:lnSpc>
              <a:spcBef>
                <a:spcPts val="0"/>
              </a:spcBef>
              <a:defRPr/>
            </a:pPr>
            <a:endParaRPr lang="fr-FR" sz="1800" dirty="0"/>
          </a:p>
        </p:txBody>
      </p:sp>
      <p:sp>
        <p:nvSpPr>
          <p:cNvPr id="15" name="Espace réservé du texte 14">
            <a:extLst>
              <a:ext uri="{FF2B5EF4-FFF2-40B4-BE49-F238E27FC236}">
                <a16:creationId xmlns:a16="http://schemas.microsoft.com/office/drawing/2014/main" id="{1BD80EF3-6299-4F35-11F2-59760F95ADEE}"/>
              </a:ext>
            </a:extLst>
          </p:cNvPr>
          <p:cNvSpPr txBox="1">
            <a:spLocks/>
          </p:cNvSpPr>
          <p:nvPr/>
        </p:nvSpPr>
        <p:spPr>
          <a:xfrm>
            <a:off x="402595" y="1192592"/>
            <a:ext cx="11553474" cy="512865"/>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Wingdings" panose="05000000000000000000" pitchFamily="2" charset="2"/>
              <a:buNone/>
              <a:defRPr/>
            </a:pPr>
            <a:r>
              <a:rPr lang="fr-FR" altLang="fr-FR" sz="1800" dirty="0"/>
              <a:t>Un jeu à faire sur internet et un mémo bilan « ce que j’ai appris » à compléter à la fin du module. </a:t>
            </a:r>
          </a:p>
          <a:p>
            <a:pPr>
              <a:lnSpc>
                <a:spcPct val="100000"/>
              </a:lnSpc>
              <a:spcBef>
                <a:spcPts val="0"/>
              </a:spcBef>
              <a:defRPr/>
            </a:pPr>
            <a:endParaRPr lang="fr-FR" altLang="fr-FR" sz="1800" dirty="0"/>
          </a:p>
          <a:p>
            <a:pPr>
              <a:lnSpc>
                <a:spcPct val="100000"/>
              </a:lnSpc>
              <a:spcBef>
                <a:spcPts val="0"/>
              </a:spcBef>
              <a:defRPr/>
            </a:pPr>
            <a:endParaRPr lang="fr-FR" sz="1800" dirty="0"/>
          </a:p>
        </p:txBody>
      </p:sp>
      <p:sp>
        <p:nvSpPr>
          <p:cNvPr id="16" name="Rectangle : avec coins arrondis en diagonale 15">
            <a:extLst>
              <a:ext uri="{FF2B5EF4-FFF2-40B4-BE49-F238E27FC236}">
                <a16:creationId xmlns:a16="http://schemas.microsoft.com/office/drawing/2014/main" id="{D7DF8C3B-2509-DFE1-9643-C56A4D93B848}"/>
              </a:ext>
            </a:extLst>
          </p:cNvPr>
          <p:cNvSpPr/>
          <p:nvPr/>
        </p:nvSpPr>
        <p:spPr>
          <a:xfrm>
            <a:off x="499728" y="1942362"/>
            <a:ext cx="5981820" cy="553434"/>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Ce que j’ai appris et que je vais retenir sur la protection sociale</a:t>
            </a:r>
          </a:p>
          <a:p>
            <a:pPr algn="ctr"/>
            <a:r>
              <a:rPr lang="fr-FR" sz="1000" i="1" dirty="0"/>
              <a:t>(à remplir à la fin du module)</a:t>
            </a:r>
          </a:p>
        </p:txBody>
      </p:sp>
      <p:sp>
        <p:nvSpPr>
          <p:cNvPr id="17" name="Rectangle 16">
            <a:extLst>
              <a:ext uri="{FF2B5EF4-FFF2-40B4-BE49-F238E27FC236}">
                <a16:creationId xmlns:a16="http://schemas.microsoft.com/office/drawing/2014/main" id="{70C82528-0A22-9BEE-A697-A7E4BABCD793}"/>
              </a:ext>
            </a:extLst>
          </p:cNvPr>
          <p:cNvSpPr/>
          <p:nvPr/>
        </p:nvSpPr>
        <p:spPr>
          <a:xfrm>
            <a:off x="499728" y="2606193"/>
            <a:ext cx="5981820" cy="323761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6" descr="Une image contenant texte, Graphique, Police, logo&#10;&#10;Description générée automatiquement">
            <a:hlinkClick r:id="rId2"/>
            <a:extLst>
              <a:ext uri="{FF2B5EF4-FFF2-40B4-BE49-F238E27FC236}">
                <a16:creationId xmlns:a16="http://schemas.microsoft.com/office/drawing/2014/main" id="{57B2AFBC-8743-33D2-E04C-8B6466127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041" y="3245530"/>
            <a:ext cx="2743200"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D8309C13-4507-986A-5DBD-F9AF05CC065E}"/>
              </a:ext>
            </a:extLst>
          </p:cNvPr>
          <p:cNvSpPr txBox="1"/>
          <p:nvPr/>
        </p:nvSpPr>
        <p:spPr>
          <a:xfrm>
            <a:off x="11782425" y="6472347"/>
            <a:ext cx="358454"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18</a:t>
            </a:r>
          </a:p>
        </p:txBody>
      </p:sp>
    </p:spTree>
    <p:extLst>
      <p:ext uri="{BB962C8B-B14F-4D97-AF65-F5344CB8AC3E}">
        <p14:creationId xmlns:p14="http://schemas.microsoft.com/office/powerpoint/2010/main" val="636784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14">
            <a:extLst>
              <a:ext uri="{FF2B5EF4-FFF2-40B4-BE49-F238E27FC236}">
                <a16:creationId xmlns:a16="http://schemas.microsoft.com/office/drawing/2014/main" id="{30ACB56B-97C3-DE61-8CDC-AAB8C601E7FF}"/>
              </a:ext>
            </a:extLst>
          </p:cNvPr>
          <p:cNvSpPr>
            <a:spLocks noGrp="1"/>
          </p:cNvSpPr>
          <p:nvPr>
            <p:ph type="body" sz="quarter" idx="11"/>
          </p:nvPr>
        </p:nvSpPr>
        <p:spPr>
          <a:xfrm>
            <a:off x="391962" y="1366360"/>
            <a:ext cx="11457781" cy="512865"/>
          </a:xfrm>
        </p:spPr>
        <p:txBody>
          <a:bodyPr/>
          <a:lstStyle/>
          <a:p>
            <a:pPr marL="0" indent="0">
              <a:lnSpc>
                <a:spcPct val="100000"/>
              </a:lnSpc>
              <a:spcBef>
                <a:spcPts val="0"/>
              </a:spcBef>
              <a:buNone/>
              <a:defRPr/>
            </a:pPr>
            <a:r>
              <a:rPr lang="fr-FR" altLang="fr-FR" sz="1800"/>
              <a:t>Deux </a:t>
            </a:r>
            <a:r>
              <a:rPr lang="fr-FR" altLang="fr-FR" sz="1800" dirty="0"/>
              <a:t>vidéos à regarder sur internet et une fiche d’activité à remplir.</a:t>
            </a:r>
          </a:p>
          <a:p>
            <a:pPr marL="0" indent="0">
              <a:lnSpc>
                <a:spcPct val="100000"/>
              </a:lnSpc>
              <a:spcBef>
                <a:spcPts val="0"/>
              </a:spcBef>
              <a:buNone/>
              <a:defRPr/>
            </a:pPr>
            <a:endParaRPr lang="fr-FR" altLang="fr-FR" sz="1800" dirty="0"/>
          </a:p>
          <a:p>
            <a:pPr>
              <a:lnSpc>
                <a:spcPct val="100000"/>
              </a:lnSpc>
              <a:spcBef>
                <a:spcPts val="0"/>
              </a:spcBef>
              <a:defRPr/>
            </a:pPr>
            <a:endParaRPr lang="fr-FR" sz="1800" dirty="0"/>
          </a:p>
          <a:p>
            <a:pPr marL="0" indent="0">
              <a:lnSpc>
                <a:spcPct val="100000"/>
              </a:lnSpc>
              <a:spcBef>
                <a:spcPts val="0"/>
              </a:spcBef>
              <a:buNone/>
              <a:defRPr/>
            </a:pPr>
            <a:r>
              <a:rPr lang="fr-FR" altLang="fr-FR" sz="1800" dirty="0"/>
              <a:t> </a:t>
            </a:r>
          </a:p>
          <a:p>
            <a:pPr>
              <a:lnSpc>
                <a:spcPct val="100000"/>
              </a:lnSpc>
              <a:spcBef>
                <a:spcPts val="0"/>
              </a:spcBef>
              <a:defRPr/>
            </a:pPr>
            <a:endParaRPr lang="fr-FR" altLang="fr-FR" sz="1800" dirty="0"/>
          </a:p>
          <a:p>
            <a:pPr>
              <a:lnSpc>
                <a:spcPct val="100000"/>
              </a:lnSpc>
              <a:spcBef>
                <a:spcPts val="0"/>
              </a:spcBef>
              <a:defRPr/>
            </a:pPr>
            <a:endParaRPr lang="fr-FR" sz="1800" dirty="0"/>
          </a:p>
        </p:txBody>
      </p:sp>
      <p:sp>
        <p:nvSpPr>
          <p:cNvPr id="6" name="ZoneTexte 5">
            <a:extLst>
              <a:ext uri="{FF2B5EF4-FFF2-40B4-BE49-F238E27FC236}">
                <a16:creationId xmlns:a16="http://schemas.microsoft.com/office/drawing/2014/main" id="{21491CC8-EE54-83CF-FA59-E6A53B4597D8}"/>
              </a:ext>
            </a:extLst>
          </p:cNvPr>
          <p:cNvSpPr txBox="1"/>
          <p:nvPr/>
        </p:nvSpPr>
        <p:spPr>
          <a:xfrm>
            <a:off x="391963" y="775150"/>
            <a:ext cx="5880645" cy="369332"/>
          </a:xfrm>
          <a:prstGeom prst="rect">
            <a:avLst/>
          </a:prstGeom>
          <a:solidFill>
            <a:schemeClr val="accent4"/>
          </a:solidFill>
        </p:spPr>
        <p:txBody>
          <a:bodyPr wrap="square" rtlCol="0">
            <a:spAutoFit/>
          </a:bodyPr>
          <a:lstStyle/>
          <a:p>
            <a:r>
              <a:rPr lang="fr-FR" b="1" dirty="0">
                <a:solidFill>
                  <a:schemeClr val="bg1"/>
                </a:solidFill>
              </a:rPr>
              <a:t>2. Découvrir la protection sociale - Vidéos</a:t>
            </a:r>
            <a:endParaRPr lang="fr-FR" sz="1800" b="1" i="0" u="none" strike="noStrike" kern="1200" baseline="0" dirty="0">
              <a:solidFill>
                <a:schemeClr val="bg1"/>
              </a:solidFill>
              <a:latin typeface="+mn-lt"/>
              <a:ea typeface="+mn-ea"/>
              <a:cs typeface="+mn-cs"/>
            </a:endParaRPr>
          </a:p>
        </p:txBody>
      </p:sp>
      <p:sp>
        <p:nvSpPr>
          <p:cNvPr id="10" name="Espace réservé du texte 14">
            <a:extLst>
              <a:ext uri="{FF2B5EF4-FFF2-40B4-BE49-F238E27FC236}">
                <a16:creationId xmlns:a16="http://schemas.microsoft.com/office/drawing/2014/main" id="{7DA287D5-15B0-2BB0-1AE2-D8168C7E3BEE}"/>
              </a:ext>
            </a:extLst>
          </p:cNvPr>
          <p:cNvSpPr txBox="1">
            <a:spLocks/>
          </p:cNvSpPr>
          <p:nvPr/>
        </p:nvSpPr>
        <p:spPr>
          <a:xfrm>
            <a:off x="2042864" y="4319921"/>
            <a:ext cx="4229743" cy="512865"/>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fr-FR" altLang="fr-FR" sz="1800" dirty="0"/>
              <a:t>Vidéo 1 : </a:t>
            </a:r>
            <a:r>
              <a:rPr lang="fr-FR" altLang="fr-FR" sz="1800" dirty="0">
                <a:hlinkClick r:id="rId2"/>
              </a:rPr>
              <a:t>Les origines de la sécurité sociale</a:t>
            </a:r>
            <a:endParaRPr lang="fr-FR" altLang="fr-FR" sz="1800" dirty="0"/>
          </a:p>
          <a:p>
            <a:pPr>
              <a:lnSpc>
                <a:spcPct val="100000"/>
              </a:lnSpc>
              <a:spcBef>
                <a:spcPts val="0"/>
              </a:spcBef>
              <a:defRPr/>
            </a:pPr>
            <a:endParaRPr lang="fr-FR" sz="1800" dirty="0"/>
          </a:p>
        </p:txBody>
      </p:sp>
      <p:sp>
        <p:nvSpPr>
          <p:cNvPr id="11" name="Espace réservé du texte 14">
            <a:extLst>
              <a:ext uri="{FF2B5EF4-FFF2-40B4-BE49-F238E27FC236}">
                <a16:creationId xmlns:a16="http://schemas.microsoft.com/office/drawing/2014/main" id="{2049D649-F0E2-7D9B-DC65-9DC44D5D201E}"/>
              </a:ext>
            </a:extLst>
          </p:cNvPr>
          <p:cNvSpPr txBox="1">
            <a:spLocks/>
          </p:cNvSpPr>
          <p:nvPr/>
        </p:nvSpPr>
        <p:spPr>
          <a:xfrm>
            <a:off x="7196577" y="4352563"/>
            <a:ext cx="4606314" cy="512865"/>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fr-FR" altLang="fr-FR" sz="1800" dirty="0"/>
              <a:t>Vidéo 2 : </a:t>
            </a:r>
            <a:r>
              <a:rPr lang="fr-FR" altLang="fr-FR" sz="1800" dirty="0">
                <a:hlinkClick r:id="rId3"/>
              </a:rPr>
              <a:t>Théo et la sécurité sociale</a:t>
            </a:r>
            <a:endParaRPr lang="fr-FR" altLang="fr-FR" sz="1800" dirty="0"/>
          </a:p>
          <a:p>
            <a:pPr>
              <a:lnSpc>
                <a:spcPct val="100000"/>
              </a:lnSpc>
              <a:spcBef>
                <a:spcPts val="0"/>
              </a:spcBef>
              <a:defRPr/>
            </a:pPr>
            <a:endParaRPr lang="fr-FR" altLang="fr-FR" sz="1800" dirty="0"/>
          </a:p>
          <a:p>
            <a:pPr>
              <a:lnSpc>
                <a:spcPct val="100000"/>
              </a:lnSpc>
              <a:spcBef>
                <a:spcPts val="0"/>
              </a:spcBef>
              <a:defRPr/>
            </a:pPr>
            <a:endParaRPr lang="fr-FR" sz="1800" dirty="0"/>
          </a:p>
        </p:txBody>
      </p:sp>
      <p:sp>
        <p:nvSpPr>
          <p:cNvPr id="2" name="Espace réservé du texte 13">
            <a:extLst>
              <a:ext uri="{FF2B5EF4-FFF2-40B4-BE49-F238E27FC236}">
                <a16:creationId xmlns:a16="http://schemas.microsoft.com/office/drawing/2014/main" id="{C4FFEE1E-E763-1DAE-FB0D-41DD300DAD31}"/>
              </a:ext>
            </a:extLst>
          </p:cNvPr>
          <p:cNvSpPr txBox="1">
            <a:spLocks/>
          </p:cNvSpPr>
          <p:nvPr/>
        </p:nvSpPr>
        <p:spPr>
          <a:xfrm>
            <a:off x="8697433" y="177054"/>
            <a:ext cx="3370522" cy="36933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33576E"/>
                </a:solidFill>
                <a:latin typeface="Jaroslav Bold" panose="0200050300000009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dirty="0"/>
              <a:t>Module 3 – La protection sociale en France</a:t>
            </a:r>
          </a:p>
        </p:txBody>
      </p:sp>
      <p:sp>
        <p:nvSpPr>
          <p:cNvPr id="7" name="ZoneTexte 6">
            <a:extLst>
              <a:ext uri="{FF2B5EF4-FFF2-40B4-BE49-F238E27FC236}">
                <a16:creationId xmlns:a16="http://schemas.microsoft.com/office/drawing/2014/main" id="{D58A87E9-196F-546B-8D1A-6232918CF38D}"/>
              </a:ext>
            </a:extLst>
          </p:cNvPr>
          <p:cNvSpPr txBox="1"/>
          <p:nvPr/>
        </p:nvSpPr>
        <p:spPr>
          <a:xfrm>
            <a:off x="11782425" y="6472347"/>
            <a:ext cx="358454"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19</a:t>
            </a:r>
          </a:p>
        </p:txBody>
      </p:sp>
      <p:pic>
        <p:nvPicPr>
          <p:cNvPr id="8" name="Image 7">
            <a:extLst>
              <a:ext uri="{FF2B5EF4-FFF2-40B4-BE49-F238E27FC236}">
                <a16:creationId xmlns:a16="http://schemas.microsoft.com/office/drawing/2014/main" id="{A0C528A3-A984-0CAE-E800-1BBE0B8CEB4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1316" y="2326463"/>
            <a:ext cx="3410674" cy="1918504"/>
          </a:xfrm>
          <a:prstGeom prst="rect">
            <a:avLst/>
          </a:prstGeom>
          <a:noFill/>
          <a:ln>
            <a:noFill/>
          </a:ln>
        </p:spPr>
      </p:pic>
      <p:pic>
        <p:nvPicPr>
          <p:cNvPr id="9" name="Image 8">
            <a:extLst>
              <a:ext uri="{FF2B5EF4-FFF2-40B4-BE49-F238E27FC236}">
                <a16:creationId xmlns:a16="http://schemas.microsoft.com/office/drawing/2014/main" id="{31135732-4EC9-8622-5292-57197980A55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3429" y="2326462"/>
            <a:ext cx="3531455" cy="1986253"/>
          </a:xfrm>
          <a:prstGeom prst="rect">
            <a:avLst/>
          </a:prstGeom>
          <a:noFill/>
          <a:ln>
            <a:noFill/>
          </a:ln>
        </p:spPr>
      </p:pic>
    </p:spTree>
    <p:extLst>
      <p:ext uri="{BB962C8B-B14F-4D97-AF65-F5344CB8AC3E}">
        <p14:creationId xmlns:p14="http://schemas.microsoft.com/office/powerpoint/2010/main" val="1407656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1DE6D00B-8490-4A4C-8BC1-B43BAAF33548}"/>
              </a:ext>
            </a:extLst>
          </p:cNvPr>
          <p:cNvSpPr>
            <a:spLocks noGrp="1"/>
          </p:cNvSpPr>
          <p:nvPr>
            <p:ph type="body" sz="quarter" idx="10"/>
          </p:nvPr>
        </p:nvSpPr>
        <p:spPr>
          <a:xfrm>
            <a:off x="1181454" y="700594"/>
            <a:ext cx="8391754" cy="701675"/>
          </a:xfrm>
        </p:spPr>
        <p:txBody>
          <a:bodyPr>
            <a:normAutofit/>
          </a:bodyPr>
          <a:lstStyle/>
          <a:p>
            <a:r>
              <a:rPr lang="fr-FR" dirty="0"/>
              <a:t>Bienvenue !</a:t>
            </a:r>
          </a:p>
        </p:txBody>
      </p:sp>
      <p:sp>
        <p:nvSpPr>
          <p:cNvPr id="15" name="Espace réservé du texte 14">
            <a:extLst>
              <a:ext uri="{FF2B5EF4-FFF2-40B4-BE49-F238E27FC236}">
                <a16:creationId xmlns:a16="http://schemas.microsoft.com/office/drawing/2014/main" id="{11690501-7C60-4756-A896-DFAB98DE53A1}"/>
              </a:ext>
            </a:extLst>
          </p:cNvPr>
          <p:cNvSpPr>
            <a:spLocks noGrp="1"/>
          </p:cNvSpPr>
          <p:nvPr>
            <p:ph type="body" sz="quarter" idx="11"/>
          </p:nvPr>
        </p:nvSpPr>
        <p:spPr>
          <a:xfrm>
            <a:off x="355921" y="1129004"/>
            <a:ext cx="11689900" cy="5505061"/>
          </a:xfrm>
        </p:spPr>
        <p:txBody>
          <a:bodyPr/>
          <a:lstStyle/>
          <a:p>
            <a:pPr>
              <a:defRPr/>
            </a:pPr>
            <a:r>
              <a:rPr lang="fr-FR" sz="2200" dirty="0"/>
              <a:t>Nous te remercions d’avoir choisi </a:t>
            </a:r>
            <a:r>
              <a:rPr lang="fr-FR" sz="2200" i="1" dirty="0">
                <a:highlight>
                  <a:srgbClr val="FFFF00"/>
                </a:highlight>
              </a:rPr>
              <a:t>(nom structure) </a:t>
            </a:r>
            <a:r>
              <a:rPr lang="fr-FR" sz="2200" dirty="0">
                <a:highlight>
                  <a:srgbClr val="FFFF00"/>
                </a:highlight>
              </a:rPr>
              <a:t>……………………… </a:t>
            </a:r>
            <a:r>
              <a:rPr lang="fr-FR" sz="2200" dirty="0"/>
              <a:t>pour effectuer ton stage d’observation et nous te souhaitons la bienvenue !</a:t>
            </a:r>
          </a:p>
          <a:p>
            <a:pPr algn="just">
              <a:defRPr/>
            </a:pPr>
            <a:r>
              <a:rPr lang="fr-FR" sz="2200" dirty="0"/>
              <a:t>Cette semaine parmi nous te permettra de mieux connaître notre entreprise et le monde de l’économie sociale et solidaire. Pour cela, tu alterneras des moments d’observation, des moments de découvertes en autonomie (vidéo, quiz, …), et des moments de dialogue avec les personnes qui t’accueillent.</a:t>
            </a:r>
          </a:p>
          <a:p>
            <a:pPr algn="just">
              <a:defRPr/>
            </a:pPr>
            <a:r>
              <a:rPr lang="fr-FR" sz="2200" dirty="0"/>
              <a:t>Ce livret te sera utile pour les moments de découverte en autonomie car tu auras à remplir certaines parties. Tu pourras te référer à ton planning prévu pour chaque module dans ce livret. A la fin de ce livret, tu trouveras un lexique pour noter tes découvertes… et ne pas les oublier ! Ainsi qu’un petit bilan à compléter et à nous laisser.</a:t>
            </a:r>
          </a:p>
          <a:p>
            <a:pPr algn="just">
              <a:defRPr/>
            </a:pPr>
            <a:r>
              <a:rPr lang="fr-FR" sz="2200" dirty="0"/>
              <a:t>Nous te souhaitons un excellent stage ESS - Economie Sociale et Solidaire - parmi nous !</a:t>
            </a:r>
          </a:p>
          <a:p>
            <a:pPr marL="0" indent="0">
              <a:lnSpc>
                <a:spcPct val="100000"/>
              </a:lnSpc>
              <a:spcBef>
                <a:spcPts val="600"/>
              </a:spcBef>
              <a:buNone/>
            </a:pPr>
            <a:endParaRPr lang="fr-FR" sz="2300" dirty="0"/>
          </a:p>
        </p:txBody>
      </p:sp>
      <p:sp>
        <p:nvSpPr>
          <p:cNvPr id="2" name="Rectangle 1">
            <a:extLst>
              <a:ext uri="{FF2B5EF4-FFF2-40B4-BE49-F238E27FC236}">
                <a16:creationId xmlns:a16="http://schemas.microsoft.com/office/drawing/2014/main" id="{B5804014-5B8F-A05B-268E-95BCED362528}"/>
              </a:ext>
            </a:extLst>
          </p:cNvPr>
          <p:cNvSpPr/>
          <p:nvPr/>
        </p:nvSpPr>
        <p:spPr>
          <a:xfrm>
            <a:off x="2133602" y="5537985"/>
            <a:ext cx="3355035" cy="1213224"/>
          </a:xfrm>
          <a:prstGeom prst="rect">
            <a:avLst/>
          </a:prstGeom>
          <a:solidFill>
            <a:srgbClr val="3357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5B5C44E2-ECDD-15E3-EEEC-ABDB63B35AE8}"/>
              </a:ext>
            </a:extLst>
          </p:cNvPr>
          <p:cNvSpPr txBox="1"/>
          <p:nvPr/>
        </p:nvSpPr>
        <p:spPr>
          <a:xfrm>
            <a:off x="2242868" y="5670464"/>
            <a:ext cx="2965764" cy="954107"/>
          </a:xfrm>
          <a:prstGeom prst="rect">
            <a:avLst/>
          </a:prstGeom>
          <a:noFill/>
        </p:spPr>
        <p:txBody>
          <a:bodyPr wrap="square" rtlCol="0">
            <a:spAutoFit/>
          </a:bodyPr>
          <a:lstStyle/>
          <a:p>
            <a:r>
              <a:rPr lang="fr-FR" sz="1400" b="1" u="sng" dirty="0">
                <a:solidFill>
                  <a:schemeClr val="bg1"/>
                </a:solidFill>
                <a:latin typeface="HelveticaNeueLT Com 55 Roman" panose="020B0604020202020204" pitchFamily="34" charset="0"/>
              </a:rPr>
              <a:t>Contact tuteur ou tutrice :</a:t>
            </a:r>
          </a:p>
          <a:p>
            <a:r>
              <a:rPr lang="fr-FR" sz="1400" dirty="0">
                <a:solidFill>
                  <a:schemeClr val="bg1"/>
                </a:solidFill>
                <a:latin typeface="HelveticaNeueLT Com 55 Roman" panose="020B0604020202020204" pitchFamily="34" charset="0"/>
              </a:rPr>
              <a:t>Nom, prénom :</a:t>
            </a:r>
          </a:p>
          <a:p>
            <a:r>
              <a:rPr lang="fr-FR" sz="1400" dirty="0">
                <a:solidFill>
                  <a:schemeClr val="bg1"/>
                </a:solidFill>
                <a:latin typeface="HelveticaNeueLT Com 55 Roman" panose="020B0604020202020204" pitchFamily="34" charset="0"/>
              </a:rPr>
              <a:t>Numéro :</a:t>
            </a:r>
          </a:p>
          <a:p>
            <a:endParaRPr lang="fr-FR" sz="1400" dirty="0">
              <a:solidFill>
                <a:schemeClr val="bg1"/>
              </a:solidFill>
              <a:latin typeface="HelveticaNeueLT Com 55 Roman" panose="020B0604020202020204" pitchFamily="34" charset="0"/>
            </a:endParaRPr>
          </a:p>
        </p:txBody>
      </p:sp>
      <p:sp>
        <p:nvSpPr>
          <p:cNvPr id="4" name="Rectangle 3">
            <a:extLst>
              <a:ext uri="{FF2B5EF4-FFF2-40B4-BE49-F238E27FC236}">
                <a16:creationId xmlns:a16="http://schemas.microsoft.com/office/drawing/2014/main" id="{398F5DDB-EF59-4CD3-F5EA-1DA4E70F3F32}"/>
              </a:ext>
            </a:extLst>
          </p:cNvPr>
          <p:cNvSpPr/>
          <p:nvPr/>
        </p:nvSpPr>
        <p:spPr>
          <a:xfrm>
            <a:off x="6302148" y="5520733"/>
            <a:ext cx="3355035" cy="1213224"/>
          </a:xfrm>
          <a:prstGeom prst="rect">
            <a:avLst/>
          </a:prstGeom>
          <a:solidFill>
            <a:srgbClr val="FC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01F71B8E-508D-3088-39C9-E615B26E8C1F}"/>
              </a:ext>
            </a:extLst>
          </p:cNvPr>
          <p:cNvSpPr txBox="1"/>
          <p:nvPr/>
        </p:nvSpPr>
        <p:spPr>
          <a:xfrm>
            <a:off x="6400801" y="5662458"/>
            <a:ext cx="2897982" cy="954107"/>
          </a:xfrm>
          <a:prstGeom prst="rect">
            <a:avLst/>
          </a:prstGeom>
          <a:noFill/>
        </p:spPr>
        <p:txBody>
          <a:bodyPr wrap="square" rtlCol="0">
            <a:spAutoFit/>
          </a:bodyPr>
          <a:lstStyle/>
          <a:p>
            <a:pPr algn="l"/>
            <a:r>
              <a:rPr lang="fr-FR" sz="1400" b="1" u="sng" dirty="0">
                <a:solidFill>
                  <a:schemeClr val="bg1"/>
                </a:solidFill>
                <a:latin typeface="HelveticaNeueLT Com 55 Roman" panose="020B0604020202020204" pitchFamily="34" charset="0"/>
              </a:rPr>
              <a:t>Contact ressources humaines :</a:t>
            </a:r>
          </a:p>
          <a:p>
            <a:pPr algn="l"/>
            <a:r>
              <a:rPr lang="fr-FR" sz="1400" dirty="0">
                <a:solidFill>
                  <a:schemeClr val="bg1"/>
                </a:solidFill>
                <a:latin typeface="HelveticaNeueLT Com 55 Roman" panose="020B0604020202020204" pitchFamily="34" charset="0"/>
              </a:rPr>
              <a:t>Nom, prénom :</a:t>
            </a:r>
          </a:p>
          <a:p>
            <a:pPr algn="l"/>
            <a:r>
              <a:rPr lang="fr-FR" sz="1400" dirty="0">
                <a:solidFill>
                  <a:schemeClr val="bg1"/>
                </a:solidFill>
                <a:latin typeface="HelveticaNeueLT Com 55 Roman" panose="020B0604020202020204" pitchFamily="34" charset="0"/>
              </a:rPr>
              <a:t>Numéro :</a:t>
            </a:r>
          </a:p>
          <a:p>
            <a:endParaRPr lang="fr-FR" sz="1400" dirty="0">
              <a:solidFill>
                <a:schemeClr val="bg1"/>
              </a:solidFill>
              <a:latin typeface="HelveticaNeueLT Com 55 Roman" panose="020B0604020202020204" pitchFamily="34" charset="0"/>
            </a:endParaRPr>
          </a:p>
        </p:txBody>
      </p:sp>
      <p:sp>
        <p:nvSpPr>
          <p:cNvPr id="6" name="ZoneTexte 5">
            <a:extLst>
              <a:ext uri="{FF2B5EF4-FFF2-40B4-BE49-F238E27FC236}">
                <a16:creationId xmlns:a16="http://schemas.microsoft.com/office/drawing/2014/main" id="{68152B81-E81F-C9B2-837E-9A87B31FED94}"/>
              </a:ext>
            </a:extLst>
          </p:cNvPr>
          <p:cNvSpPr txBox="1"/>
          <p:nvPr/>
        </p:nvSpPr>
        <p:spPr>
          <a:xfrm>
            <a:off x="11836079" y="6472347"/>
            <a:ext cx="304800"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1311157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4">
            <a:extLst>
              <a:ext uri="{FF2B5EF4-FFF2-40B4-BE49-F238E27FC236}">
                <a16:creationId xmlns:a16="http://schemas.microsoft.com/office/drawing/2014/main" id="{234C9BD8-6CD3-EDB1-08AB-7AB7DE55B205}"/>
              </a:ext>
            </a:extLst>
          </p:cNvPr>
          <p:cNvSpPr>
            <a:spLocks noGrp="1"/>
          </p:cNvSpPr>
          <p:nvPr>
            <p:ph type="body" sz="quarter" idx="11"/>
          </p:nvPr>
        </p:nvSpPr>
        <p:spPr>
          <a:xfrm>
            <a:off x="350873" y="1494884"/>
            <a:ext cx="5964867" cy="5217383"/>
          </a:xfrm>
        </p:spPr>
        <p:txBody>
          <a:bodyPr/>
          <a:lstStyle/>
          <a:p>
            <a:pPr marL="0" indent="0" algn="l">
              <a:buNone/>
            </a:pPr>
            <a:r>
              <a:rPr lang="fr-FR" sz="1600" u="sng" dirty="0"/>
              <a:t>A partir des deux vidéos </a:t>
            </a:r>
            <a:r>
              <a:rPr lang="fr-FR" sz="1600" dirty="0"/>
              <a:t>: </a:t>
            </a:r>
          </a:p>
          <a:p>
            <a:pPr>
              <a:defRPr/>
            </a:pPr>
            <a:r>
              <a:rPr lang="fr-FR" sz="1600" dirty="0"/>
              <a:t>1. En quelle année est née la sécurité sociale ?</a:t>
            </a:r>
          </a:p>
          <a:p>
            <a:pPr marL="0" indent="0">
              <a:spcBef>
                <a:spcPts val="0"/>
              </a:spcBef>
              <a:spcAft>
                <a:spcPts val="0"/>
              </a:spcAft>
              <a:buFont typeface="Wingdings" panose="05000000000000000000" pitchFamily="2" charset="2"/>
              <a:buNone/>
              <a:defRPr/>
            </a:pPr>
            <a:r>
              <a:rPr lang="fr-FR" sz="1600" dirty="0">
                <a:latin typeface="Wingdings" panose="05000000000000000000" pitchFamily="2" charset="2"/>
                <a:ea typeface="Calibri" panose="020F0502020204030204" pitchFamily="34" charset="0"/>
                <a:cs typeface="Times New Roman" panose="02020603050405020304" pitchFamily="18" charset="0"/>
              </a:rPr>
              <a:t>r </a:t>
            </a:r>
            <a:r>
              <a:rPr lang="fr-FR" sz="1600" dirty="0">
                <a:ea typeface="Calibri" panose="020F0502020204030204" pitchFamily="34" charset="0"/>
                <a:cs typeface="Times New Roman" panose="02020603050405020304" pitchFamily="18" charset="0"/>
              </a:rPr>
              <a:t>1841     </a:t>
            </a:r>
            <a:r>
              <a:rPr lang="fr-FR" sz="1600" dirty="0">
                <a:latin typeface="Wingdings" panose="05000000000000000000" pitchFamily="2" charset="2"/>
                <a:ea typeface="Calibri" panose="020F0502020204030204" pitchFamily="34" charset="0"/>
                <a:cs typeface="Times New Roman" panose="02020603050405020304" pitchFamily="18" charset="0"/>
              </a:rPr>
              <a:t>r </a:t>
            </a:r>
            <a:r>
              <a:rPr lang="fr-FR" sz="1600" dirty="0">
                <a:ea typeface="Calibri" panose="020F0502020204030204" pitchFamily="34" charset="0"/>
                <a:cs typeface="Times New Roman" panose="02020603050405020304" pitchFamily="18" charset="0"/>
              </a:rPr>
              <a:t>1898  </a:t>
            </a:r>
            <a:r>
              <a:rPr lang="fr-FR" sz="1600" dirty="0">
                <a:latin typeface="Wingdings" panose="05000000000000000000" pitchFamily="2" charset="2"/>
                <a:ea typeface="Calibri" panose="020F0502020204030204" pitchFamily="34" charset="0"/>
                <a:cs typeface="Times New Roman" panose="02020603050405020304" pitchFamily="18" charset="0"/>
              </a:rPr>
              <a:t>r </a:t>
            </a:r>
            <a:r>
              <a:rPr lang="fr-FR" sz="1600" dirty="0">
                <a:ea typeface="Calibri" panose="020F0502020204030204" pitchFamily="34" charset="0"/>
                <a:cs typeface="Times New Roman" panose="02020603050405020304" pitchFamily="18" charset="0"/>
              </a:rPr>
              <a:t>1945   </a:t>
            </a:r>
            <a:r>
              <a:rPr lang="fr-FR" sz="1600" dirty="0">
                <a:latin typeface="Wingdings" panose="05000000000000000000" pitchFamily="2" charset="2"/>
                <a:ea typeface="Calibri" panose="020F0502020204030204" pitchFamily="34" charset="0"/>
                <a:cs typeface="Times New Roman" panose="02020603050405020304" pitchFamily="18" charset="0"/>
              </a:rPr>
              <a:t>r </a:t>
            </a:r>
            <a:r>
              <a:rPr lang="fr-FR" sz="1600" dirty="0">
                <a:ea typeface="Calibri" panose="020F0502020204030204" pitchFamily="34" charset="0"/>
                <a:cs typeface="Times New Roman" panose="02020603050405020304" pitchFamily="18" charset="0"/>
              </a:rPr>
              <a:t>2000    </a:t>
            </a:r>
          </a:p>
          <a:p>
            <a:pPr marL="0" indent="0">
              <a:spcBef>
                <a:spcPts val="0"/>
              </a:spcBef>
              <a:buNone/>
              <a:defRPr/>
            </a:pPr>
            <a:endParaRPr lang="fr-FR" sz="1600" dirty="0"/>
          </a:p>
          <a:p>
            <a:pPr>
              <a:defRPr/>
            </a:pPr>
            <a:r>
              <a:rPr lang="fr-FR" sz="1600" dirty="0"/>
              <a:t>2. Quel est le principe fondateur de la sécurité sociale ?</a:t>
            </a:r>
          </a:p>
          <a:p>
            <a:pPr>
              <a:spcAft>
                <a:spcPts val="0"/>
              </a:spcAft>
              <a:buFont typeface="Wingdings" panose="05000000000000000000" pitchFamily="2" charset="2"/>
              <a:buChar char="r"/>
              <a:defRPr/>
            </a:pPr>
            <a:r>
              <a:rPr lang="fr-FR" sz="1600" dirty="0"/>
              <a:t>A- Le travail</a:t>
            </a:r>
          </a:p>
          <a:p>
            <a:pPr>
              <a:spcAft>
                <a:spcPts val="0"/>
              </a:spcAft>
              <a:buFont typeface="Wingdings" panose="05000000000000000000" pitchFamily="2" charset="2"/>
              <a:buChar char="r"/>
              <a:defRPr/>
            </a:pPr>
            <a:r>
              <a:rPr lang="fr-FR" sz="1600" dirty="0"/>
              <a:t>B- La solidarité</a:t>
            </a:r>
          </a:p>
          <a:p>
            <a:pPr>
              <a:spcAft>
                <a:spcPts val="0"/>
              </a:spcAft>
              <a:buFont typeface="Wingdings" panose="05000000000000000000" pitchFamily="2" charset="2"/>
              <a:buChar char="r"/>
              <a:defRPr/>
            </a:pPr>
            <a:r>
              <a:rPr lang="fr-FR" sz="1600" dirty="0"/>
              <a:t>C- La famille</a:t>
            </a:r>
          </a:p>
          <a:p>
            <a:pPr>
              <a:spcAft>
                <a:spcPts val="0"/>
              </a:spcAft>
              <a:buFont typeface="Wingdings" panose="05000000000000000000" pitchFamily="2" charset="2"/>
              <a:buChar char="r"/>
              <a:defRPr/>
            </a:pPr>
            <a:r>
              <a:rPr lang="fr-FR" sz="1600" dirty="0"/>
              <a:t>D- L’argent</a:t>
            </a:r>
          </a:p>
          <a:p>
            <a:pPr marL="0" indent="0">
              <a:spcAft>
                <a:spcPts val="0"/>
              </a:spcAft>
              <a:buNone/>
              <a:defRPr/>
            </a:pPr>
            <a:endParaRPr lang="fr-FR" sz="1600" dirty="0"/>
          </a:p>
          <a:p>
            <a:pPr>
              <a:defRPr/>
            </a:pPr>
            <a:r>
              <a:rPr lang="fr-FR" sz="1600" dirty="0"/>
              <a:t>3. Si tu tombes malade, la sécurité sociale prend en charge ?</a:t>
            </a:r>
          </a:p>
          <a:p>
            <a:pPr>
              <a:buFont typeface="Wingdings" panose="05000000000000000000" pitchFamily="2" charset="2"/>
              <a:buChar char="r"/>
              <a:defRPr/>
            </a:pPr>
            <a:r>
              <a:rPr lang="fr-FR" sz="1600" dirty="0"/>
              <a:t>A- La majeure partie de tes frais médicaux.</a:t>
            </a:r>
          </a:p>
          <a:p>
            <a:pPr>
              <a:buFont typeface="Wingdings" panose="05000000000000000000" pitchFamily="2" charset="2"/>
              <a:buChar char="r"/>
              <a:defRPr/>
            </a:pPr>
            <a:r>
              <a:rPr lang="fr-FR" sz="1600" dirty="0"/>
              <a:t>B- Un.e professeur à la maison pour t’aider à faire tes devoirs à la maison.</a:t>
            </a:r>
          </a:p>
          <a:p>
            <a:pPr>
              <a:buFont typeface="Wingdings" panose="05000000000000000000" pitchFamily="2" charset="2"/>
              <a:buChar char="r"/>
              <a:defRPr/>
            </a:pPr>
            <a:r>
              <a:rPr lang="fr-FR" sz="1600" dirty="0"/>
              <a:t>C- Un taxi pour te déplacer si tu as besoin.</a:t>
            </a:r>
          </a:p>
          <a:p>
            <a:pPr marL="0" indent="0">
              <a:buFont typeface="Wingdings" panose="05000000000000000000" pitchFamily="2" charset="2"/>
              <a:buNone/>
              <a:defRPr/>
            </a:pPr>
            <a:endParaRPr lang="fr-FR" sz="1600" dirty="0"/>
          </a:p>
        </p:txBody>
      </p:sp>
      <p:sp>
        <p:nvSpPr>
          <p:cNvPr id="5" name="ZoneTexte 4">
            <a:extLst>
              <a:ext uri="{FF2B5EF4-FFF2-40B4-BE49-F238E27FC236}">
                <a16:creationId xmlns:a16="http://schemas.microsoft.com/office/drawing/2014/main" id="{F425CB0A-D3D0-68CD-1AF2-585356CBF5E0}"/>
              </a:ext>
            </a:extLst>
          </p:cNvPr>
          <p:cNvSpPr txBox="1"/>
          <p:nvPr/>
        </p:nvSpPr>
        <p:spPr>
          <a:xfrm>
            <a:off x="459771" y="673458"/>
            <a:ext cx="5855970" cy="369332"/>
          </a:xfrm>
          <a:prstGeom prst="rect">
            <a:avLst/>
          </a:prstGeom>
          <a:solidFill>
            <a:schemeClr val="accent4"/>
          </a:solidFill>
        </p:spPr>
        <p:txBody>
          <a:bodyPr wrap="square" rtlCol="0">
            <a:spAutoFit/>
          </a:bodyPr>
          <a:lstStyle/>
          <a:p>
            <a:r>
              <a:rPr lang="fr-FR" b="1" dirty="0">
                <a:solidFill>
                  <a:schemeClr val="bg1"/>
                </a:solidFill>
              </a:rPr>
              <a:t>2. Découvrir la protection sociale </a:t>
            </a:r>
            <a:r>
              <a:rPr lang="fr-FR" sz="1800" b="1" i="0" u="none" strike="noStrike" kern="1200" baseline="0" dirty="0">
                <a:solidFill>
                  <a:schemeClr val="bg1"/>
                </a:solidFill>
                <a:latin typeface="+mn-lt"/>
                <a:ea typeface="+mn-ea"/>
                <a:cs typeface="+mn-cs"/>
              </a:rPr>
              <a:t>- Fiche activité </a:t>
            </a:r>
          </a:p>
        </p:txBody>
      </p:sp>
      <p:sp>
        <p:nvSpPr>
          <p:cNvPr id="2" name="Espace réservé du texte 14">
            <a:extLst>
              <a:ext uri="{FF2B5EF4-FFF2-40B4-BE49-F238E27FC236}">
                <a16:creationId xmlns:a16="http://schemas.microsoft.com/office/drawing/2014/main" id="{F6CD1BD5-2876-0C3D-3982-248606B91C3E}"/>
              </a:ext>
            </a:extLst>
          </p:cNvPr>
          <p:cNvSpPr txBox="1">
            <a:spLocks/>
          </p:cNvSpPr>
          <p:nvPr/>
        </p:nvSpPr>
        <p:spPr>
          <a:xfrm>
            <a:off x="6397257" y="1494884"/>
            <a:ext cx="5638314" cy="5186062"/>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1600" dirty="0"/>
              <a:t>4. Si tu as des enfants, la sécurité sociale aide ?</a:t>
            </a:r>
          </a:p>
          <a:p>
            <a:pPr>
              <a:buFont typeface="Wingdings" panose="05000000000000000000" pitchFamily="2" charset="2"/>
              <a:buChar char="r"/>
              <a:defRPr/>
            </a:pPr>
            <a:r>
              <a:rPr lang="fr-FR" sz="1600" dirty="0"/>
              <a:t>A- Pour l’achat d’une poussette et d’un berceau.</a:t>
            </a:r>
          </a:p>
          <a:p>
            <a:pPr>
              <a:buFont typeface="Wingdings" panose="05000000000000000000" pitchFamily="2" charset="2"/>
              <a:buChar char="r"/>
              <a:defRPr/>
            </a:pPr>
            <a:r>
              <a:rPr lang="fr-FR" sz="1600" dirty="0"/>
              <a:t>B- La future maman pendant la grossesse, pour la prise en charge et l’éducation des enfants.</a:t>
            </a:r>
          </a:p>
          <a:p>
            <a:pPr>
              <a:buFont typeface="Wingdings" panose="05000000000000000000" pitchFamily="2" charset="2"/>
              <a:buChar char="r"/>
              <a:defRPr/>
            </a:pPr>
            <a:r>
              <a:rPr lang="fr-FR" sz="1600" dirty="0"/>
              <a:t>C- Avec des bons de réduction pour acheter des vêtements et de la nourriture pour le bébé.</a:t>
            </a:r>
          </a:p>
          <a:p>
            <a:pPr marL="0" indent="0">
              <a:buNone/>
              <a:defRPr/>
            </a:pPr>
            <a:endParaRPr lang="fr-FR" sz="1000" dirty="0"/>
          </a:p>
          <a:p>
            <a:pPr>
              <a:defRPr/>
            </a:pPr>
            <a:r>
              <a:rPr lang="fr-FR" sz="1600" dirty="0"/>
              <a:t>5. Si tu es étudiant, la sécurité sociale peut t’aider ?</a:t>
            </a:r>
          </a:p>
          <a:p>
            <a:pPr>
              <a:buFont typeface="Wingdings" panose="05000000000000000000" pitchFamily="2" charset="2"/>
              <a:buChar char="r"/>
              <a:defRPr/>
            </a:pPr>
            <a:r>
              <a:rPr lang="fr-FR" sz="1600" dirty="0"/>
              <a:t>A- Pour acheter tes livres</a:t>
            </a:r>
          </a:p>
          <a:p>
            <a:pPr>
              <a:buFont typeface="Wingdings" panose="05000000000000000000" pitchFamily="2" charset="2"/>
              <a:buChar char="r"/>
              <a:defRPr/>
            </a:pPr>
            <a:r>
              <a:rPr lang="fr-FR" sz="1600" dirty="0"/>
              <a:t>B- Pour payer ton loyer</a:t>
            </a:r>
          </a:p>
          <a:p>
            <a:pPr>
              <a:buFont typeface="Wingdings" panose="05000000000000000000" pitchFamily="2" charset="2"/>
              <a:buChar char="r"/>
              <a:defRPr/>
            </a:pPr>
            <a:r>
              <a:rPr lang="fr-FR" sz="1600" dirty="0"/>
              <a:t>C- Pour te faire voyager</a:t>
            </a:r>
          </a:p>
          <a:p>
            <a:pPr marL="0" indent="0">
              <a:spcAft>
                <a:spcPts val="0"/>
              </a:spcAft>
              <a:buNone/>
              <a:defRPr/>
            </a:pPr>
            <a:endParaRPr lang="fr-FR" sz="1000" dirty="0">
              <a:highlight>
                <a:srgbClr val="FFFF00"/>
              </a:highlight>
            </a:endParaRPr>
          </a:p>
          <a:p>
            <a:pPr>
              <a:defRPr/>
            </a:pPr>
            <a:r>
              <a:rPr lang="fr-FR" sz="1600" dirty="0"/>
              <a:t>6. Comment s’appelle la carte que l’on utilise chez le médecin ou à l’hôpital pour se faire rembourser ?</a:t>
            </a:r>
          </a:p>
          <a:p>
            <a:pPr>
              <a:spcAft>
                <a:spcPts val="0"/>
              </a:spcAft>
              <a:buFont typeface="Wingdings" panose="05000000000000000000" pitchFamily="2" charset="2"/>
              <a:buChar char="r"/>
              <a:defRPr/>
            </a:pPr>
            <a:r>
              <a:rPr lang="fr-FR" sz="1600" dirty="0"/>
              <a:t>A- La carte sésame   </a:t>
            </a:r>
          </a:p>
          <a:p>
            <a:pPr>
              <a:spcAft>
                <a:spcPts val="0"/>
              </a:spcAft>
              <a:buFont typeface="Wingdings" panose="05000000000000000000" pitchFamily="2" charset="2"/>
              <a:buChar char="r"/>
              <a:defRPr/>
            </a:pPr>
            <a:r>
              <a:rPr lang="fr-FR" sz="1600" dirty="0"/>
              <a:t>B- La carte jeune  </a:t>
            </a:r>
          </a:p>
          <a:p>
            <a:pPr>
              <a:spcAft>
                <a:spcPts val="0"/>
              </a:spcAft>
              <a:buFont typeface="Wingdings" panose="05000000000000000000" pitchFamily="2" charset="2"/>
              <a:buChar char="r"/>
              <a:defRPr/>
            </a:pPr>
            <a:r>
              <a:rPr lang="fr-FR" sz="1600" dirty="0"/>
              <a:t>C- La carte vitale </a:t>
            </a:r>
          </a:p>
          <a:p>
            <a:pPr marL="0" indent="0">
              <a:spcBef>
                <a:spcPts val="0"/>
              </a:spcBef>
              <a:spcAft>
                <a:spcPts val="0"/>
              </a:spcAft>
              <a:buFont typeface="Wingdings" panose="05000000000000000000" pitchFamily="2" charset="2"/>
              <a:buNone/>
              <a:defRPr/>
            </a:pPr>
            <a:endParaRPr lang="fr-FR" sz="1600" dirty="0">
              <a:ea typeface="Calibri" panose="020F0502020204030204" pitchFamily="34" charset="0"/>
              <a:cs typeface="Times New Roman" panose="02020603050405020304" pitchFamily="18" charset="0"/>
            </a:endParaRPr>
          </a:p>
          <a:p>
            <a:pPr marL="0" indent="0">
              <a:lnSpc>
                <a:spcPct val="115000"/>
              </a:lnSpc>
              <a:spcAft>
                <a:spcPts val="1000"/>
              </a:spcAft>
              <a:buFont typeface="Wingdings" panose="05000000000000000000" pitchFamily="2" charset="2"/>
              <a:buNone/>
              <a:defRPr/>
            </a:pPr>
            <a:endParaRPr lang="fr-FR" sz="1600" dirty="0">
              <a:ea typeface="Calibri" panose="020F0502020204030204" pitchFamily="34" charset="0"/>
              <a:cs typeface="Times New Roman" panose="02020603050405020304" pitchFamily="18" charset="0"/>
            </a:endParaRPr>
          </a:p>
          <a:p>
            <a:pPr>
              <a:lnSpc>
                <a:spcPct val="115000"/>
              </a:lnSpc>
              <a:spcAft>
                <a:spcPts val="1000"/>
              </a:spcAft>
              <a:buFont typeface="Wingdings" panose="05000000000000000000" pitchFamily="2" charset="2"/>
              <a:buChar char="r"/>
              <a:defRPr/>
            </a:pPr>
            <a:endParaRPr lang="fr-FR" sz="1600" dirty="0">
              <a:ea typeface="Calibri" panose="020F0502020204030204" pitchFamily="34" charset="0"/>
              <a:cs typeface="Times New Roman" panose="02020603050405020304" pitchFamily="18" charset="0"/>
            </a:endParaRPr>
          </a:p>
          <a:p>
            <a:pPr>
              <a:defRPr/>
            </a:pPr>
            <a:endParaRPr lang="fr-FR" sz="1800" dirty="0"/>
          </a:p>
          <a:p>
            <a:pPr>
              <a:buFont typeface="Wingdings" panose="05000000000000000000" pitchFamily="2" charset="2"/>
              <a:buChar char="r"/>
              <a:defRPr/>
            </a:pPr>
            <a:endParaRPr lang="fr-FR" sz="1600" dirty="0"/>
          </a:p>
          <a:p>
            <a:pPr marL="0" indent="0">
              <a:buNone/>
              <a:defRPr/>
            </a:pPr>
            <a:endParaRPr lang="fr-FR" sz="1600" dirty="0"/>
          </a:p>
          <a:p>
            <a:endParaRPr lang="fr-FR" altLang="fr-FR" sz="1600" dirty="0"/>
          </a:p>
          <a:p>
            <a:pPr>
              <a:defRPr/>
            </a:pPr>
            <a:endParaRPr lang="fr-FR" sz="1600" dirty="0"/>
          </a:p>
        </p:txBody>
      </p:sp>
      <p:sp>
        <p:nvSpPr>
          <p:cNvPr id="6" name="Espace réservé du texte 2">
            <a:extLst>
              <a:ext uri="{FF2B5EF4-FFF2-40B4-BE49-F238E27FC236}">
                <a16:creationId xmlns:a16="http://schemas.microsoft.com/office/drawing/2014/main" id="{0475B554-C8D8-9B38-BEE4-0BE6681E9DAA}"/>
              </a:ext>
            </a:extLst>
          </p:cNvPr>
          <p:cNvSpPr txBox="1">
            <a:spLocks/>
          </p:cNvSpPr>
          <p:nvPr/>
        </p:nvSpPr>
        <p:spPr>
          <a:xfrm>
            <a:off x="459772" y="1125552"/>
            <a:ext cx="11342368" cy="3693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latin typeface="Jaroslav Medium" panose="02000503000000090004" pitchFamily="50" charset="0"/>
              </a:rPr>
              <a:t>Après avoir complété cette fiche, tu pourras échanger avec ton tuteur/ta tutrice et découvrir les réponses. </a:t>
            </a:r>
          </a:p>
        </p:txBody>
      </p:sp>
      <p:sp>
        <p:nvSpPr>
          <p:cNvPr id="3" name="Espace réservé du texte 13">
            <a:extLst>
              <a:ext uri="{FF2B5EF4-FFF2-40B4-BE49-F238E27FC236}">
                <a16:creationId xmlns:a16="http://schemas.microsoft.com/office/drawing/2014/main" id="{A6E17147-E0B0-4BB5-574C-791B097D003B}"/>
              </a:ext>
            </a:extLst>
          </p:cNvPr>
          <p:cNvSpPr txBox="1">
            <a:spLocks/>
          </p:cNvSpPr>
          <p:nvPr/>
        </p:nvSpPr>
        <p:spPr>
          <a:xfrm>
            <a:off x="8697433" y="177054"/>
            <a:ext cx="3370522" cy="36933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33576E"/>
                </a:solidFill>
                <a:latin typeface="Jaroslav Bold" panose="0200050300000009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dirty="0"/>
              <a:t>Module 3 – La protection sociale en France</a:t>
            </a:r>
          </a:p>
        </p:txBody>
      </p:sp>
      <p:sp>
        <p:nvSpPr>
          <p:cNvPr id="7" name="ZoneTexte 6">
            <a:extLst>
              <a:ext uri="{FF2B5EF4-FFF2-40B4-BE49-F238E27FC236}">
                <a16:creationId xmlns:a16="http://schemas.microsoft.com/office/drawing/2014/main" id="{3FC72EE1-3055-5018-5923-77B58A3E8B7F}"/>
              </a:ext>
            </a:extLst>
          </p:cNvPr>
          <p:cNvSpPr txBox="1"/>
          <p:nvPr/>
        </p:nvSpPr>
        <p:spPr>
          <a:xfrm>
            <a:off x="11782425" y="6472347"/>
            <a:ext cx="358454"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20</a:t>
            </a:r>
          </a:p>
        </p:txBody>
      </p:sp>
    </p:spTree>
    <p:extLst>
      <p:ext uri="{BB962C8B-B14F-4D97-AF65-F5344CB8AC3E}">
        <p14:creationId xmlns:p14="http://schemas.microsoft.com/office/powerpoint/2010/main" val="2691717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1DE6D00B-8490-4A4C-8BC1-B43BAAF33548}"/>
              </a:ext>
            </a:extLst>
          </p:cNvPr>
          <p:cNvSpPr>
            <a:spLocks noGrp="1"/>
          </p:cNvSpPr>
          <p:nvPr>
            <p:ph type="body" sz="quarter" idx="10"/>
          </p:nvPr>
        </p:nvSpPr>
        <p:spPr>
          <a:xfrm>
            <a:off x="1181453" y="700595"/>
            <a:ext cx="9955249" cy="553434"/>
          </a:xfrm>
        </p:spPr>
        <p:txBody>
          <a:bodyPr>
            <a:normAutofit/>
          </a:bodyPr>
          <a:lstStyle/>
          <a:p>
            <a:r>
              <a:rPr lang="fr-FR" dirty="0"/>
              <a:t>BILAN</a:t>
            </a:r>
          </a:p>
          <a:p>
            <a:endParaRPr lang="fr-FR" dirty="0"/>
          </a:p>
        </p:txBody>
      </p:sp>
      <p:sp>
        <p:nvSpPr>
          <p:cNvPr id="6" name="Espace réservé du texte 2">
            <a:extLst>
              <a:ext uri="{FF2B5EF4-FFF2-40B4-BE49-F238E27FC236}">
                <a16:creationId xmlns:a16="http://schemas.microsoft.com/office/drawing/2014/main" id="{C17BEB80-4459-3BA8-2C4A-E55E4FF949F7}"/>
              </a:ext>
            </a:extLst>
          </p:cNvPr>
          <p:cNvSpPr txBox="1">
            <a:spLocks/>
          </p:cNvSpPr>
          <p:nvPr/>
        </p:nvSpPr>
        <p:spPr>
          <a:xfrm>
            <a:off x="1181454" y="1125551"/>
            <a:ext cx="10684135" cy="5534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latin typeface="Jaroslav Medium" panose="02000503000000090004" pitchFamily="50" charset="0"/>
              </a:rPr>
              <a:t>Cette partie sera le support de tes échanges avec ton tuteur, ta tutrice à la fin de ton stage. Ce bilan peut également être utile pour la réalisation de ton rapport de stage. </a:t>
            </a:r>
          </a:p>
        </p:txBody>
      </p:sp>
      <p:sp>
        <p:nvSpPr>
          <p:cNvPr id="2" name="Rectangle : avec coins arrondis en diagonale 1">
            <a:extLst>
              <a:ext uri="{FF2B5EF4-FFF2-40B4-BE49-F238E27FC236}">
                <a16:creationId xmlns:a16="http://schemas.microsoft.com/office/drawing/2014/main" id="{316BB81F-819A-CB6D-7732-CAD444161848}"/>
              </a:ext>
            </a:extLst>
          </p:cNvPr>
          <p:cNvSpPr/>
          <p:nvPr/>
        </p:nvSpPr>
        <p:spPr>
          <a:xfrm>
            <a:off x="345827" y="1871486"/>
            <a:ext cx="5416618" cy="553434"/>
          </a:xfrm>
          <a:prstGeom prst="round2DiagRect">
            <a:avLst/>
          </a:prstGeom>
          <a:solidFill>
            <a:srgbClr val="3357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La pépite de ton stage / ce que tu as aimé</a:t>
            </a:r>
          </a:p>
        </p:txBody>
      </p:sp>
      <p:sp>
        <p:nvSpPr>
          <p:cNvPr id="3" name="Rectangle : avec coins arrondis en diagonale 2">
            <a:extLst>
              <a:ext uri="{FF2B5EF4-FFF2-40B4-BE49-F238E27FC236}">
                <a16:creationId xmlns:a16="http://schemas.microsoft.com/office/drawing/2014/main" id="{753D0510-5154-AEF7-8223-6DD5E9985096}"/>
              </a:ext>
            </a:extLst>
          </p:cNvPr>
          <p:cNvSpPr/>
          <p:nvPr/>
        </p:nvSpPr>
        <p:spPr>
          <a:xfrm>
            <a:off x="6323931" y="1871486"/>
            <a:ext cx="5416617" cy="553435"/>
          </a:xfrm>
          <a:prstGeom prst="round2DiagRect">
            <a:avLst/>
          </a:prstGeom>
          <a:solidFill>
            <a:srgbClr val="1DA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Le râteau de son stage / ce que tu as moins aimé</a:t>
            </a:r>
          </a:p>
        </p:txBody>
      </p:sp>
      <p:sp>
        <p:nvSpPr>
          <p:cNvPr id="8" name="Rectangle 7">
            <a:extLst>
              <a:ext uri="{FF2B5EF4-FFF2-40B4-BE49-F238E27FC236}">
                <a16:creationId xmlns:a16="http://schemas.microsoft.com/office/drawing/2014/main" id="{A40CF0F0-449D-0AEE-770B-B998A7984FE7}"/>
              </a:ext>
            </a:extLst>
          </p:cNvPr>
          <p:cNvSpPr/>
          <p:nvPr/>
        </p:nvSpPr>
        <p:spPr>
          <a:xfrm>
            <a:off x="345827" y="2424920"/>
            <a:ext cx="5416618" cy="1725505"/>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2BAC0A25-A34B-46E2-575A-D921E1C6992F}"/>
              </a:ext>
            </a:extLst>
          </p:cNvPr>
          <p:cNvSpPr/>
          <p:nvPr/>
        </p:nvSpPr>
        <p:spPr>
          <a:xfrm>
            <a:off x="6323931" y="2424920"/>
            <a:ext cx="5416618" cy="1725505"/>
          </a:xfrm>
          <a:prstGeom prst="rect">
            <a:avLst/>
          </a:prstGeom>
          <a:solidFill>
            <a:schemeClr val="bg1"/>
          </a:solidFill>
          <a:ln w="28575">
            <a:solidFill>
              <a:srgbClr val="1DAC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D0765008-AF87-EBE1-B939-933EA79B2844}"/>
              </a:ext>
            </a:extLst>
          </p:cNvPr>
          <p:cNvSpPr/>
          <p:nvPr/>
        </p:nvSpPr>
        <p:spPr>
          <a:xfrm>
            <a:off x="345826" y="4512752"/>
            <a:ext cx="11394721" cy="199437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 avec coins arrondis en diagonale 11">
            <a:extLst>
              <a:ext uri="{FF2B5EF4-FFF2-40B4-BE49-F238E27FC236}">
                <a16:creationId xmlns:a16="http://schemas.microsoft.com/office/drawing/2014/main" id="{3EF2736F-4AF0-F785-6032-2B41E13E0DB9}"/>
              </a:ext>
            </a:extLst>
          </p:cNvPr>
          <p:cNvSpPr/>
          <p:nvPr/>
        </p:nvSpPr>
        <p:spPr>
          <a:xfrm>
            <a:off x="345827" y="4512752"/>
            <a:ext cx="5416618" cy="553434"/>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Les graines / ce que tu retiens / les mots clés</a:t>
            </a:r>
          </a:p>
        </p:txBody>
      </p:sp>
      <p:sp>
        <p:nvSpPr>
          <p:cNvPr id="4" name="ZoneTexte 3">
            <a:extLst>
              <a:ext uri="{FF2B5EF4-FFF2-40B4-BE49-F238E27FC236}">
                <a16:creationId xmlns:a16="http://schemas.microsoft.com/office/drawing/2014/main" id="{5295345F-25B5-3782-3F94-8A02FC632B9A}"/>
              </a:ext>
            </a:extLst>
          </p:cNvPr>
          <p:cNvSpPr txBox="1"/>
          <p:nvPr/>
        </p:nvSpPr>
        <p:spPr>
          <a:xfrm>
            <a:off x="11782425" y="6472347"/>
            <a:ext cx="358454"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21</a:t>
            </a:r>
          </a:p>
        </p:txBody>
      </p:sp>
    </p:spTree>
    <p:extLst>
      <p:ext uri="{BB962C8B-B14F-4D97-AF65-F5344CB8AC3E}">
        <p14:creationId xmlns:p14="http://schemas.microsoft.com/office/powerpoint/2010/main" val="1241866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5B89EC2-7523-5339-DBD1-7F397D25E888}"/>
              </a:ext>
            </a:extLst>
          </p:cNvPr>
          <p:cNvSpPr>
            <a:spLocks noGrp="1"/>
          </p:cNvSpPr>
          <p:nvPr>
            <p:ph type="body" sz="quarter" idx="10"/>
          </p:nvPr>
        </p:nvSpPr>
        <p:spPr/>
        <p:txBody>
          <a:bodyPr/>
          <a:lstStyle/>
          <a:p>
            <a:r>
              <a:rPr lang="fr-FR" dirty="0"/>
              <a:t>Lexique et ressources</a:t>
            </a:r>
          </a:p>
        </p:txBody>
      </p:sp>
      <p:sp>
        <p:nvSpPr>
          <p:cNvPr id="6" name="Espace réservé du texte 2">
            <a:extLst>
              <a:ext uri="{FF2B5EF4-FFF2-40B4-BE49-F238E27FC236}">
                <a16:creationId xmlns:a16="http://schemas.microsoft.com/office/drawing/2014/main" id="{9946978C-23AF-B22C-68AA-EEBA1D297D00}"/>
              </a:ext>
            </a:extLst>
          </p:cNvPr>
          <p:cNvSpPr txBox="1">
            <a:spLocks/>
          </p:cNvSpPr>
          <p:nvPr/>
        </p:nvSpPr>
        <p:spPr>
          <a:xfrm>
            <a:off x="1180213" y="1125552"/>
            <a:ext cx="10823946" cy="53427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latin typeface="Jaroslav Medium" panose="02000503000000090004" pitchFamily="50" charset="0"/>
              </a:rPr>
              <a:t>Note ici les nouveaux mots que tu as entendus cette semaine et que tu souhaites retenir et approfondir avec ton tuteur, ta tutrice :</a:t>
            </a:r>
          </a:p>
        </p:txBody>
      </p:sp>
      <p:sp>
        <p:nvSpPr>
          <p:cNvPr id="7" name="Rectangle 6">
            <a:extLst>
              <a:ext uri="{FF2B5EF4-FFF2-40B4-BE49-F238E27FC236}">
                <a16:creationId xmlns:a16="http://schemas.microsoft.com/office/drawing/2014/main" id="{716C281D-308B-D796-D49A-DB9C7222431D}"/>
              </a:ext>
            </a:extLst>
          </p:cNvPr>
          <p:cNvSpPr/>
          <p:nvPr/>
        </p:nvSpPr>
        <p:spPr>
          <a:xfrm>
            <a:off x="754910" y="1775563"/>
            <a:ext cx="10823945" cy="1850139"/>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2">
            <a:extLst>
              <a:ext uri="{FF2B5EF4-FFF2-40B4-BE49-F238E27FC236}">
                <a16:creationId xmlns:a16="http://schemas.microsoft.com/office/drawing/2014/main" id="{5E4F20BF-69CB-48DE-0CA1-D0176CE5E51B}"/>
              </a:ext>
            </a:extLst>
          </p:cNvPr>
          <p:cNvSpPr txBox="1">
            <a:spLocks/>
          </p:cNvSpPr>
          <p:nvPr/>
        </p:nvSpPr>
        <p:spPr>
          <a:xfrm>
            <a:off x="1180213" y="3872297"/>
            <a:ext cx="10823946" cy="53427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latin typeface="Jaroslav Medium" panose="02000503000000090004" pitchFamily="50" charset="0"/>
              </a:rPr>
              <a:t>Quelques sites pour approfondir les notions d’ESS et les métiers de l’ESS:</a:t>
            </a:r>
          </a:p>
        </p:txBody>
      </p:sp>
      <p:sp>
        <p:nvSpPr>
          <p:cNvPr id="10" name="Espace réservé du texte 14">
            <a:extLst>
              <a:ext uri="{FF2B5EF4-FFF2-40B4-BE49-F238E27FC236}">
                <a16:creationId xmlns:a16="http://schemas.microsoft.com/office/drawing/2014/main" id="{DB82403D-9B6B-2594-946D-8905B22C9D3E}"/>
              </a:ext>
            </a:extLst>
          </p:cNvPr>
          <p:cNvSpPr>
            <a:spLocks noGrp="1"/>
          </p:cNvSpPr>
          <p:nvPr>
            <p:ph type="body" sz="quarter" idx="11"/>
          </p:nvPr>
        </p:nvSpPr>
        <p:spPr>
          <a:xfrm>
            <a:off x="754909" y="4263656"/>
            <a:ext cx="11110679" cy="2334238"/>
          </a:xfrm>
        </p:spPr>
        <p:txBody>
          <a:bodyPr/>
          <a:lstStyle/>
          <a:p>
            <a:pPr algn="just">
              <a:lnSpc>
                <a:spcPct val="107000"/>
              </a:lnSpc>
              <a:spcAft>
                <a:spcPts val="800"/>
              </a:spcAft>
              <a:buFont typeface="Wingdings" panose="05000000000000000000" pitchFamily="2" charset="2"/>
              <a:buChar char=""/>
            </a:pPr>
            <a:r>
              <a:rPr lang="fr-FR" altLang="fr-FR" sz="1700" b="1" dirty="0">
                <a:cs typeface="Calibri" panose="020F0502020204030204" pitchFamily="34" charset="0"/>
                <a:hlinkClick r:id="rId3"/>
              </a:rPr>
              <a:t>Histoire de l’ESS</a:t>
            </a:r>
            <a:endParaRPr lang="fr-FR" altLang="fr-FR" sz="1700" dirty="0">
              <a:cs typeface="Calibri" panose="020F0502020204030204" pitchFamily="34" charset="0"/>
            </a:endParaRPr>
          </a:p>
          <a:p>
            <a:pPr algn="just">
              <a:lnSpc>
                <a:spcPct val="107000"/>
              </a:lnSpc>
              <a:spcAft>
                <a:spcPts val="800"/>
              </a:spcAft>
              <a:buFont typeface="Wingdings" panose="05000000000000000000" pitchFamily="2" charset="2"/>
              <a:buChar char=""/>
            </a:pPr>
            <a:r>
              <a:rPr lang="fr-FR" altLang="fr-FR" sz="1700" b="1" dirty="0">
                <a:cs typeface="Calibri" panose="020F0502020204030204" pitchFamily="34" charset="0"/>
                <a:hlinkClick r:id="rId4"/>
              </a:rPr>
              <a:t>Panorama de l’ESS en France </a:t>
            </a:r>
            <a:endParaRPr lang="fr-FR" altLang="fr-FR" sz="1700" b="1" dirty="0">
              <a:cs typeface="Calibri" panose="020F0502020204030204" pitchFamily="34" charset="0"/>
            </a:endParaRPr>
          </a:p>
          <a:p>
            <a:pPr algn="just">
              <a:lnSpc>
                <a:spcPct val="107000"/>
              </a:lnSpc>
              <a:spcAft>
                <a:spcPts val="800"/>
              </a:spcAft>
              <a:buFont typeface="Wingdings" panose="05000000000000000000" pitchFamily="2" charset="2"/>
              <a:buChar char=""/>
            </a:pPr>
            <a:r>
              <a:rPr lang="fr-FR" altLang="fr-FR" sz="1700" b="1" dirty="0">
                <a:cs typeface="Calibri" panose="020F0502020204030204" pitchFamily="34" charset="0"/>
                <a:hlinkClick r:id="rId5"/>
              </a:rPr>
              <a:t>Guide des métiers de l’ESS</a:t>
            </a:r>
            <a:r>
              <a:rPr lang="fr-FR" altLang="fr-FR" sz="1700" dirty="0">
                <a:cs typeface="Calibri" panose="020F0502020204030204" pitchFamily="34" charset="0"/>
              </a:rPr>
              <a:t> par l’UDES</a:t>
            </a:r>
          </a:p>
          <a:p>
            <a:pPr algn="just">
              <a:lnSpc>
                <a:spcPct val="107000"/>
              </a:lnSpc>
              <a:spcAft>
                <a:spcPts val="800"/>
              </a:spcAft>
              <a:buFont typeface="Wingdings" panose="05000000000000000000" pitchFamily="2" charset="2"/>
              <a:buChar char=""/>
            </a:pPr>
            <a:r>
              <a:rPr lang="fr-FR" altLang="fr-FR" sz="1700" b="1" dirty="0">
                <a:cs typeface="Calibri" panose="020F0502020204030204" pitchFamily="34" charset="0"/>
                <a:hlinkClick r:id="rId6"/>
              </a:rPr>
              <a:t>50 portraits de salarié.es de l’ESS</a:t>
            </a:r>
            <a:r>
              <a:rPr lang="fr-FR" altLang="fr-FR" sz="1700" b="1" dirty="0">
                <a:cs typeface="Calibri" panose="020F0502020204030204" pitchFamily="34" charset="0"/>
              </a:rPr>
              <a:t> </a:t>
            </a:r>
            <a:r>
              <a:rPr lang="fr-FR" altLang="fr-FR" sz="1700" dirty="0">
                <a:cs typeface="Calibri" panose="020F0502020204030204" pitchFamily="34" charset="0"/>
              </a:rPr>
              <a:t>par l’Avise</a:t>
            </a:r>
          </a:p>
          <a:p>
            <a:pPr algn="just">
              <a:lnSpc>
                <a:spcPct val="107000"/>
              </a:lnSpc>
              <a:spcAft>
                <a:spcPts val="800"/>
              </a:spcAft>
              <a:buFont typeface="Wingdings" panose="05000000000000000000" pitchFamily="2" charset="2"/>
              <a:buChar char=""/>
            </a:pPr>
            <a:r>
              <a:rPr lang="fr-FR" altLang="fr-FR" sz="1700" b="1" dirty="0">
                <a:cs typeface="Calibri" panose="020F0502020204030204" pitchFamily="34" charset="0"/>
                <a:hlinkClick r:id="rId7"/>
              </a:rPr>
              <a:t>Présentation des métiers</a:t>
            </a:r>
            <a:endParaRPr lang="fr-FR" altLang="fr-FR" sz="1700" b="1" dirty="0">
              <a:cs typeface="Calibri" panose="020F0502020204030204" pitchFamily="34" charset="0"/>
            </a:endParaRPr>
          </a:p>
          <a:p>
            <a:pPr>
              <a:lnSpc>
                <a:spcPct val="100000"/>
              </a:lnSpc>
              <a:spcBef>
                <a:spcPts val="0"/>
              </a:spcBef>
              <a:defRPr/>
            </a:pPr>
            <a:endParaRPr lang="fr-FR" sz="1700" dirty="0"/>
          </a:p>
        </p:txBody>
      </p:sp>
      <p:sp>
        <p:nvSpPr>
          <p:cNvPr id="3" name="ZoneTexte 2">
            <a:extLst>
              <a:ext uri="{FF2B5EF4-FFF2-40B4-BE49-F238E27FC236}">
                <a16:creationId xmlns:a16="http://schemas.microsoft.com/office/drawing/2014/main" id="{42B866F0-D04B-8F62-811A-B789C88FD692}"/>
              </a:ext>
            </a:extLst>
          </p:cNvPr>
          <p:cNvSpPr txBox="1"/>
          <p:nvPr/>
        </p:nvSpPr>
        <p:spPr>
          <a:xfrm>
            <a:off x="11782425" y="6472347"/>
            <a:ext cx="358454"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22</a:t>
            </a:r>
          </a:p>
        </p:txBody>
      </p:sp>
    </p:spTree>
    <p:extLst>
      <p:ext uri="{BB962C8B-B14F-4D97-AF65-F5344CB8AC3E}">
        <p14:creationId xmlns:p14="http://schemas.microsoft.com/office/powerpoint/2010/main" val="552399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E10E0BB-ABE6-B679-868C-CFF43790725F}"/>
              </a:ext>
            </a:extLst>
          </p:cNvPr>
          <p:cNvSpPr>
            <a:spLocks noGrp="1"/>
          </p:cNvSpPr>
          <p:nvPr>
            <p:ph type="body" sz="quarter" idx="10"/>
          </p:nvPr>
        </p:nvSpPr>
        <p:spPr>
          <a:xfrm>
            <a:off x="1181454" y="700594"/>
            <a:ext cx="8472909" cy="701675"/>
          </a:xfrm>
        </p:spPr>
        <p:txBody>
          <a:bodyPr>
            <a:normAutofit/>
          </a:bodyPr>
          <a:lstStyle/>
          <a:p>
            <a:r>
              <a:rPr lang="fr-FR" dirty="0"/>
              <a:t>Annexe : Fiche découverte d’un métier - Interview</a:t>
            </a:r>
          </a:p>
        </p:txBody>
      </p:sp>
      <p:sp>
        <p:nvSpPr>
          <p:cNvPr id="3" name="Espace réservé du texte 2">
            <a:extLst>
              <a:ext uri="{FF2B5EF4-FFF2-40B4-BE49-F238E27FC236}">
                <a16:creationId xmlns:a16="http://schemas.microsoft.com/office/drawing/2014/main" id="{2D4F52D8-2D0A-C4F5-3ACA-010321301319}"/>
              </a:ext>
            </a:extLst>
          </p:cNvPr>
          <p:cNvSpPr>
            <a:spLocks noGrp="1"/>
          </p:cNvSpPr>
          <p:nvPr>
            <p:ph type="body" sz="quarter" idx="11"/>
          </p:nvPr>
        </p:nvSpPr>
        <p:spPr>
          <a:xfrm>
            <a:off x="326411" y="1593925"/>
            <a:ext cx="5560013" cy="3914775"/>
          </a:xfrm>
        </p:spPr>
        <p:txBody>
          <a:bodyPr/>
          <a:lstStyle/>
          <a:p>
            <a:r>
              <a:rPr lang="fr-FR" sz="1800" dirty="0"/>
              <a:t>Votre nom et prénom ? </a:t>
            </a:r>
          </a:p>
          <a:p>
            <a:pPr marL="0" indent="0">
              <a:buNone/>
            </a:pPr>
            <a:r>
              <a:rPr lang="fr-FR" sz="1800" dirty="0"/>
              <a:t>…………………………………………………………… </a:t>
            </a:r>
          </a:p>
          <a:p>
            <a:endParaRPr lang="fr-FR" sz="1800" dirty="0"/>
          </a:p>
          <a:p>
            <a:r>
              <a:rPr lang="fr-FR" sz="1800" dirty="0"/>
              <a:t>Votre fonction dans l’entreprise ?</a:t>
            </a:r>
          </a:p>
          <a:p>
            <a:pPr marL="0" indent="0">
              <a:buNone/>
            </a:pPr>
            <a:r>
              <a:rPr lang="fr-FR" sz="1800" dirty="0"/>
              <a:t>…………………………………………………………… </a:t>
            </a:r>
          </a:p>
          <a:p>
            <a:endParaRPr lang="fr-FR" sz="1800" dirty="0"/>
          </a:p>
          <a:p>
            <a:r>
              <a:rPr lang="fr-FR" sz="1800" dirty="0"/>
              <a:t>Depuis combien de temps exercez-vous ce métier ?</a:t>
            </a:r>
          </a:p>
          <a:p>
            <a:pPr marL="0" indent="0">
              <a:buNone/>
            </a:pPr>
            <a:r>
              <a:rPr lang="fr-FR" sz="1800" dirty="0"/>
              <a:t>…………………………………………………………… </a:t>
            </a:r>
          </a:p>
          <a:p>
            <a:pPr marL="0" indent="0">
              <a:buNone/>
            </a:pPr>
            <a:endParaRPr lang="fr-FR" sz="1800" dirty="0"/>
          </a:p>
          <a:p>
            <a:r>
              <a:rPr lang="fr-FR" sz="1800" dirty="0"/>
              <a:t>Quelle formation avez-vous faite pour exercer ce métier ?</a:t>
            </a:r>
          </a:p>
          <a:p>
            <a:pPr marL="0" indent="0">
              <a:buNone/>
            </a:pPr>
            <a:r>
              <a:rPr lang="fr-FR" sz="1800" dirty="0"/>
              <a:t>……………………………………………………………</a:t>
            </a:r>
          </a:p>
          <a:p>
            <a:pPr marL="0" indent="0">
              <a:buNone/>
            </a:pPr>
            <a:r>
              <a:rPr lang="fr-FR" sz="1800" dirty="0"/>
              <a:t>…………………………………………………………… </a:t>
            </a:r>
          </a:p>
          <a:p>
            <a:pPr marL="0" indent="0">
              <a:buNone/>
            </a:pPr>
            <a:r>
              <a:rPr lang="fr-FR" sz="1800" dirty="0"/>
              <a:t> </a:t>
            </a:r>
          </a:p>
          <a:p>
            <a:pPr marL="0" indent="0">
              <a:buNone/>
            </a:pPr>
            <a:endParaRPr lang="fr-FR" sz="1800" dirty="0"/>
          </a:p>
          <a:p>
            <a:endParaRPr lang="fr-FR" sz="1800" dirty="0"/>
          </a:p>
        </p:txBody>
      </p:sp>
      <p:sp>
        <p:nvSpPr>
          <p:cNvPr id="4" name="Espace réservé du texte 2">
            <a:extLst>
              <a:ext uri="{FF2B5EF4-FFF2-40B4-BE49-F238E27FC236}">
                <a16:creationId xmlns:a16="http://schemas.microsoft.com/office/drawing/2014/main" id="{3F48F574-399E-D600-0218-B6BD33379DDF}"/>
              </a:ext>
            </a:extLst>
          </p:cNvPr>
          <p:cNvSpPr txBox="1">
            <a:spLocks/>
          </p:cNvSpPr>
          <p:nvPr/>
        </p:nvSpPr>
        <p:spPr>
          <a:xfrm>
            <a:off x="1181454" y="1125551"/>
            <a:ext cx="10684135" cy="5534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latin typeface="Jaroslav Medium" panose="02000503000000090004" pitchFamily="50" charset="0"/>
              </a:rPr>
              <a:t>A compléter lorsque tu réalises une rencontre / une interview d’une personne de la structure.</a:t>
            </a:r>
          </a:p>
        </p:txBody>
      </p:sp>
      <p:sp>
        <p:nvSpPr>
          <p:cNvPr id="5" name="Espace réservé du texte 2">
            <a:extLst>
              <a:ext uri="{FF2B5EF4-FFF2-40B4-BE49-F238E27FC236}">
                <a16:creationId xmlns:a16="http://schemas.microsoft.com/office/drawing/2014/main" id="{3E1667A7-E925-8438-CD06-45DA9D68BCEA}"/>
              </a:ext>
            </a:extLst>
          </p:cNvPr>
          <p:cNvSpPr txBox="1">
            <a:spLocks/>
          </p:cNvSpPr>
          <p:nvPr/>
        </p:nvSpPr>
        <p:spPr>
          <a:xfrm>
            <a:off x="6358270" y="1678986"/>
            <a:ext cx="5688418" cy="4904755"/>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t>En quoi consiste votre métier ?</a:t>
            </a:r>
          </a:p>
          <a:p>
            <a:pPr marL="0" indent="0">
              <a:buNone/>
            </a:pPr>
            <a:r>
              <a:rPr lang="fr-FR" sz="1800" dirty="0"/>
              <a:t>……………………………………………………………</a:t>
            </a:r>
          </a:p>
          <a:p>
            <a:pPr marL="0" indent="0">
              <a:buNone/>
            </a:pPr>
            <a:r>
              <a:rPr lang="fr-FR" sz="1800" dirty="0"/>
              <a:t>…………………………………………………………… </a:t>
            </a:r>
          </a:p>
          <a:p>
            <a:pPr marL="0" indent="0">
              <a:buNone/>
            </a:pPr>
            <a:r>
              <a:rPr lang="fr-FR" sz="1800" dirty="0"/>
              <a:t>……………………………………………………………</a:t>
            </a:r>
          </a:p>
          <a:p>
            <a:r>
              <a:rPr lang="fr-FR" sz="1800" dirty="0"/>
              <a:t>Ce qui vous plaît dans ce métier ?</a:t>
            </a:r>
          </a:p>
          <a:p>
            <a:pPr marL="0" indent="0">
              <a:buNone/>
            </a:pPr>
            <a:r>
              <a:rPr lang="fr-FR" sz="1800" dirty="0"/>
              <a:t>……………………………………………………………</a:t>
            </a:r>
          </a:p>
          <a:p>
            <a:pPr marL="0" indent="0">
              <a:buNone/>
            </a:pPr>
            <a:r>
              <a:rPr lang="fr-FR" sz="1800" dirty="0"/>
              <a:t>…………………………………………………………… </a:t>
            </a:r>
          </a:p>
          <a:p>
            <a:pPr marL="0" indent="0">
              <a:buNone/>
            </a:pPr>
            <a:r>
              <a:rPr lang="fr-FR" sz="1800" dirty="0"/>
              <a:t>……………………………………………………………</a:t>
            </a:r>
          </a:p>
          <a:p>
            <a:r>
              <a:rPr lang="fr-FR" sz="1800" dirty="0"/>
              <a:t>Ce qui est difficile dans ce métier ?</a:t>
            </a:r>
          </a:p>
          <a:p>
            <a:pPr marL="0" indent="0">
              <a:buNone/>
            </a:pPr>
            <a:r>
              <a:rPr lang="fr-FR" sz="1800" dirty="0"/>
              <a:t>……………………………………………………………</a:t>
            </a:r>
          </a:p>
          <a:p>
            <a:pPr marL="0" indent="0">
              <a:buNone/>
            </a:pPr>
            <a:r>
              <a:rPr lang="fr-FR" sz="1800" dirty="0"/>
              <a:t>……………………………………………………………</a:t>
            </a:r>
          </a:p>
          <a:p>
            <a:pPr marL="0" indent="0">
              <a:buNone/>
            </a:pPr>
            <a:r>
              <a:rPr lang="fr-FR" sz="1800" dirty="0"/>
              <a:t>……………………………………………………………  </a:t>
            </a:r>
          </a:p>
          <a:p>
            <a:endParaRPr lang="fr-FR" sz="1800" dirty="0"/>
          </a:p>
        </p:txBody>
      </p:sp>
      <p:sp>
        <p:nvSpPr>
          <p:cNvPr id="6" name="Rectangle : avec coins arrondis en diagonale 5">
            <a:extLst>
              <a:ext uri="{FF2B5EF4-FFF2-40B4-BE49-F238E27FC236}">
                <a16:creationId xmlns:a16="http://schemas.microsoft.com/office/drawing/2014/main" id="{52D9BD4A-D3F2-1363-3183-B25464F7F9C0}"/>
              </a:ext>
            </a:extLst>
          </p:cNvPr>
          <p:cNvSpPr/>
          <p:nvPr/>
        </p:nvSpPr>
        <p:spPr>
          <a:xfrm rot="5400000">
            <a:off x="3460096" y="4065973"/>
            <a:ext cx="4989816" cy="45719"/>
          </a:xfrm>
          <a:prstGeom prst="round2DiagRect">
            <a:avLst/>
          </a:prstGeom>
          <a:solidFill>
            <a:srgbClr val="3357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ZoneTexte 6">
            <a:extLst>
              <a:ext uri="{FF2B5EF4-FFF2-40B4-BE49-F238E27FC236}">
                <a16:creationId xmlns:a16="http://schemas.microsoft.com/office/drawing/2014/main" id="{54558FF0-643C-C58D-52ED-7415C4977920}"/>
              </a:ext>
            </a:extLst>
          </p:cNvPr>
          <p:cNvSpPr txBox="1"/>
          <p:nvPr/>
        </p:nvSpPr>
        <p:spPr>
          <a:xfrm>
            <a:off x="11782425" y="6472347"/>
            <a:ext cx="358454"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23</a:t>
            </a:r>
          </a:p>
        </p:txBody>
      </p:sp>
    </p:spTree>
    <p:extLst>
      <p:ext uri="{BB962C8B-B14F-4D97-AF65-F5344CB8AC3E}">
        <p14:creationId xmlns:p14="http://schemas.microsoft.com/office/powerpoint/2010/main" val="1914156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E10E0BB-ABE6-B679-868C-CFF43790725F}"/>
              </a:ext>
            </a:extLst>
          </p:cNvPr>
          <p:cNvSpPr>
            <a:spLocks noGrp="1"/>
          </p:cNvSpPr>
          <p:nvPr>
            <p:ph type="body" sz="quarter" idx="10"/>
          </p:nvPr>
        </p:nvSpPr>
        <p:spPr>
          <a:xfrm>
            <a:off x="1181454" y="700594"/>
            <a:ext cx="8472909" cy="701675"/>
          </a:xfrm>
        </p:spPr>
        <p:txBody>
          <a:bodyPr>
            <a:normAutofit/>
          </a:bodyPr>
          <a:lstStyle/>
          <a:p>
            <a:r>
              <a:rPr lang="fr-FR" dirty="0"/>
              <a:t>Annexe : Fiche découverte d’un métier - Interview</a:t>
            </a:r>
          </a:p>
        </p:txBody>
      </p:sp>
      <p:sp>
        <p:nvSpPr>
          <p:cNvPr id="3" name="Espace réservé du texte 2">
            <a:extLst>
              <a:ext uri="{FF2B5EF4-FFF2-40B4-BE49-F238E27FC236}">
                <a16:creationId xmlns:a16="http://schemas.microsoft.com/office/drawing/2014/main" id="{2D4F52D8-2D0A-C4F5-3ACA-010321301319}"/>
              </a:ext>
            </a:extLst>
          </p:cNvPr>
          <p:cNvSpPr>
            <a:spLocks noGrp="1"/>
          </p:cNvSpPr>
          <p:nvPr>
            <p:ph type="body" sz="quarter" idx="11"/>
          </p:nvPr>
        </p:nvSpPr>
        <p:spPr>
          <a:xfrm>
            <a:off x="326412" y="1593925"/>
            <a:ext cx="5511542" cy="3914775"/>
          </a:xfrm>
        </p:spPr>
        <p:txBody>
          <a:bodyPr/>
          <a:lstStyle/>
          <a:p>
            <a:r>
              <a:rPr lang="fr-FR" sz="1800" dirty="0"/>
              <a:t>Votre nom et prénom ? </a:t>
            </a:r>
          </a:p>
          <a:p>
            <a:pPr marL="0" indent="0">
              <a:buNone/>
            </a:pPr>
            <a:r>
              <a:rPr lang="fr-FR" sz="1800" dirty="0"/>
              <a:t>…………………………………………………………… </a:t>
            </a:r>
          </a:p>
          <a:p>
            <a:endParaRPr lang="fr-FR" sz="1800" dirty="0"/>
          </a:p>
          <a:p>
            <a:r>
              <a:rPr lang="fr-FR" sz="1800" dirty="0"/>
              <a:t>Votre fonction dans l’entreprise ?</a:t>
            </a:r>
          </a:p>
          <a:p>
            <a:pPr marL="0" indent="0">
              <a:buNone/>
            </a:pPr>
            <a:r>
              <a:rPr lang="fr-FR" sz="1800" dirty="0"/>
              <a:t>…………………………………………………………… </a:t>
            </a:r>
          </a:p>
          <a:p>
            <a:endParaRPr lang="fr-FR" sz="1800" dirty="0"/>
          </a:p>
          <a:p>
            <a:r>
              <a:rPr lang="fr-FR" sz="1800" dirty="0"/>
              <a:t>Depuis combien de temps exercez-vous ce métier ?</a:t>
            </a:r>
          </a:p>
          <a:p>
            <a:pPr marL="0" indent="0">
              <a:buNone/>
            </a:pPr>
            <a:r>
              <a:rPr lang="fr-FR" sz="1800" dirty="0"/>
              <a:t>…………………………………………………………… </a:t>
            </a:r>
          </a:p>
          <a:p>
            <a:pPr marL="0" indent="0">
              <a:buNone/>
            </a:pPr>
            <a:endParaRPr lang="fr-FR" sz="1800" dirty="0"/>
          </a:p>
          <a:p>
            <a:r>
              <a:rPr lang="fr-FR" sz="1800" dirty="0"/>
              <a:t>Quelle formation avez-vous faite pour exercer ce métier ?</a:t>
            </a:r>
          </a:p>
          <a:p>
            <a:pPr marL="0" indent="0">
              <a:buNone/>
            </a:pPr>
            <a:r>
              <a:rPr lang="fr-FR" sz="1800" dirty="0"/>
              <a:t>……………………………………………………………</a:t>
            </a:r>
          </a:p>
          <a:p>
            <a:pPr marL="0" indent="0">
              <a:buNone/>
            </a:pPr>
            <a:r>
              <a:rPr lang="fr-FR" sz="1800" dirty="0"/>
              <a:t>…………………………………………………………… </a:t>
            </a:r>
          </a:p>
          <a:p>
            <a:pPr marL="0" indent="0">
              <a:buNone/>
            </a:pPr>
            <a:r>
              <a:rPr lang="fr-FR" sz="1800" dirty="0"/>
              <a:t> </a:t>
            </a:r>
          </a:p>
          <a:p>
            <a:pPr marL="0" indent="0">
              <a:buNone/>
            </a:pPr>
            <a:endParaRPr lang="fr-FR" sz="1800" dirty="0"/>
          </a:p>
          <a:p>
            <a:endParaRPr lang="fr-FR" sz="1800" dirty="0"/>
          </a:p>
        </p:txBody>
      </p:sp>
      <p:sp>
        <p:nvSpPr>
          <p:cNvPr id="4" name="Espace réservé du texte 2">
            <a:extLst>
              <a:ext uri="{FF2B5EF4-FFF2-40B4-BE49-F238E27FC236}">
                <a16:creationId xmlns:a16="http://schemas.microsoft.com/office/drawing/2014/main" id="{3F48F574-399E-D600-0218-B6BD33379DDF}"/>
              </a:ext>
            </a:extLst>
          </p:cNvPr>
          <p:cNvSpPr txBox="1">
            <a:spLocks/>
          </p:cNvSpPr>
          <p:nvPr/>
        </p:nvSpPr>
        <p:spPr>
          <a:xfrm>
            <a:off x="1181454" y="1125551"/>
            <a:ext cx="10684135" cy="5534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latin typeface="Jaroslav Medium" panose="02000503000000090004" pitchFamily="50" charset="0"/>
              </a:rPr>
              <a:t>A compléter lorsque tu réalises une rencontre / une interview d’une personne de la structure.</a:t>
            </a:r>
          </a:p>
        </p:txBody>
      </p:sp>
      <p:sp>
        <p:nvSpPr>
          <p:cNvPr id="5" name="Espace réservé du texte 2">
            <a:extLst>
              <a:ext uri="{FF2B5EF4-FFF2-40B4-BE49-F238E27FC236}">
                <a16:creationId xmlns:a16="http://schemas.microsoft.com/office/drawing/2014/main" id="{3E1667A7-E925-8438-CD06-45DA9D68BCEA}"/>
              </a:ext>
            </a:extLst>
          </p:cNvPr>
          <p:cNvSpPr txBox="1">
            <a:spLocks/>
          </p:cNvSpPr>
          <p:nvPr/>
        </p:nvSpPr>
        <p:spPr>
          <a:xfrm>
            <a:off x="6358270" y="1678986"/>
            <a:ext cx="5688418" cy="4904755"/>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t>En quoi consiste votre métier ?</a:t>
            </a:r>
          </a:p>
          <a:p>
            <a:pPr marL="0" indent="0">
              <a:buNone/>
            </a:pPr>
            <a:r>
              <a:rPr lang="fr-FR" sz="1800" dirty="0"/>
              <a:t>……………………………………………………………</a:t>
            </a:r>
          </a:p>
          <a:p>
            <a:pPr marL="0" indent="0">
              <a:buNone/>
            </a:pPr>
            <a:r>
              <a:rPr lang="fr-FR" sz="1800" dirty="0"/>
              <a:t>…………………………………………………………… </a:t>
            </a:r>
          </a:p>
          <a:p>
            <a:pPr marL="0" indent="0">
              <a:buNone/>
            </a:pPr>
            <a:r>
              <a:rPr lang="fr-FR" sz="1800" dirty="0"/>
              <a:t>……………………………………………………………</a:t>
            </a:r>
          </a:p>
          <a:p>
            <a:r>
              <a:rPr lang="fr-FR" sz="1800" dirty="0"/>
              <a:t>Ce qui vous plaît dans ce métier ?</a:t>
            </a:r>
          </a:p>
          <a:p>
            <a:pPr marL="0" indent="0">
              <a:buNone/>
            </a:pPr>
            <a:r>
              <a:rPr lang="fr-FR" sz="1800" dirty="0"/>
              <a:t>……………………………………………………………</a:t>
            </a:r>
          </a:p>
          <a:p>
            <a:pPr marL="0" indent="0">
              <a:buNone/>
            </a:pPr>
            <a:r>
              <a:rPr lang="fr-FR" sz="1800" dirty="0"/>
              <a:t>…………………………………………………………… </a:t>
            </a:r>
          </a:p>
          <a:p>
            <a:pPr marL="0" indent="0">
              <a:buNone/>
            </a:pPr>
            <a:r>
              <a:rPr lang="fr-FR" sz="1800" dirty="0"/>
              <a:t>……………………………………………………………</a:t>
            </a:r>
          </a:p>
          <a:p>
            <a:r>
              <a:rPr lang="fr-FR" sz="1800" dirty="0"/>
              <a:t>Ce qui est difficile dans ce métier ?</a:t>
            </a:r>
          </a:p>
          <a:p>
            <a:pPr marL="0" indent="0">
              <a:buNone/>
            </a:pPr>
            <a:r>
              <a:rPr lang="fr-FR" sz="1800" dirty="0"/>
              <a:t>……………………………………………………………</a:t>
            </a:r>
          </a:p>
          <a:p>
            <a:pPr marL="0" indent="0">
              <a:buNone/>
            </a:pPr>
            <a:r>
              <a:rPr lang="fr-FR" sz="1800" dirty="0"/>
              <a:t>……………………………………………………………</a:t>
            </a:r>
          </a:p>
          <a:p>
            <a:pPr marL="0" indent="0">
              <a:buNone/>
            </a:pPr>
            <a:r>
              <a:rPr lang="fr-FR" sz="1800" dirty="0"/>
              <a:t>……………………………………………………………  </a:t>
            </a:r>
          </a:p>
          <a:p>
            <a:endParaRPr lang="fr-FR" sz="1800" dirty="0"/>
          </a:p>
        </p:txBody>
      </p:sp>
      <p:sp>
        <p:nvSpPr>
          <p:cNvPr id="6" name="Rectangle : avec coins arrondis en diagonale 5">
            <a:extLst>
              <a:ext uri="{FF2B5EF4-FFF2-40B4-BE49-F238E27FC236}">
                <a16:creationId xmlns:a16="http://schemas.microsoft.com/office/drawing/2014/main" id="{52D9BD4A-D3F2-1363-3183-B25464F7F9C0}"/>
              </a:ext>
            </a:extLst>
          </p:cNvPr>
          <p:cNvSpPr/>
          <p:nvPr/>
        </p:nvSpPr>
        <p:spPr>
          <a:xfrm rot="5400000">
            <a:off x="3460096" y="4065973"/>
            <a:ext cx="4989816" cy="45719"/>
          </a:xfrm>
          <a:prstGeom prst="round2DiagRect">
            <a:avLst/>
          </a:prstGeom>
          <a:solidFill>
            <a:srgbClr val="3357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ZoneTexte 6">
            <a:extLst>
              <a:ext uri="{FF2B5EF4-FFF2-40B4-BE49-F238E27FC236}">
                <a16:creationId xmlns:a16="http://schemas.microsoft.com/office/drawing/2014/main" id="{49935031-E79D-3DAA-D61A-0ADB2E271A4B}"/>
              </a:ext>
            </a:extLst>
          </p:cNvPr>
          <p:cNvSpPr txBox="1"/>
          <p:nvPr/>
        </p:nvSpPr>
        <p:spPr>
          <a:xfrm>
            <a:off x="11782425" y="6472347"/>
            <a:ext cx="358454"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24</a:t>
            </a:r>
          </a:p>
        </p:txBody>
      </p:sp>
    </p:spTree>
    <p:extLst>
      <p:ext uri="{BB962C8B-B14F-4D97-AF65-F5344CB8AC3E}">
        <p14:creationId xmlns:p14="http://schemas.microsoft.com/office/powerpoint/2010/main" val="3146856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7CB538E-FE96-430E-B20B-D8F3F6F46D55}"/>
              </a:ext>
            </a:extLst>
          </p:cNvPr>
          <p:cNvSpPr>
            <a:spLocks noGrp="1"/>
          </p:cNvSpPr>
          <p:nvPr>
            <p:ph type="body" sz="quarter" idx="10"/>
          </p:nvPr>
        </p:nvSpPr>
        <p:spPr/>
        <p:txBody>
          <a:bodyPr/>
          <a:lstStyle/>
          <a:p>
            <a:r>
              <a:rPr lang="fr-FR" dirty="0"/>
              <a:t>Ton planning de la semaine</a:t>
            </a:r>
          </a:p>
        </p:txBody>
      </p:sp>
      <p:sp>
        <p:nvSpPr>
          <p:cNvPr id="3" name="Espace réservé du texte 2">
            <a:extLst>
              <a:ext uri="{FF2B5EF4-FFF2-40B4-BE49-F238E27FC236}">
                <a16:creationId xmlns:a16="http://schemas.microsoft.com/office/drawing/2014/main" id="{4766F241-8F23-FD96-1730-7FF9DB92992E}"/>
              </a:ext>
            </a:extLst>
          </p:cNvPr>
          <p:cNvSpPr>
            <a:spLocks noGrp="1"/>
          </p:cNvSpPr>
          <p:nvPr>
            <p:ph type="body" sz="quarter" idx="11"/>
          </p:nvPr>
        </p:nvSpPr>
        <p:spPr>
          <a:xfrm>
            <a:off x="1260350" y="1132678"/>
            <a:ext cx="10684135" cy="553435"/>
          </a:xfrm>
        </p:spPr>
        <p:txBody>
          <a:bodyPr/>
          <a:lstStyle/>
          <a:p>
            <a:pPr marL="0" indent="0">
              <a:buNone/>
            </a:pPr>
            <a:r>
              <a:rPr lang="fr-FR" sz="1600" dirty="0"/>
              <a:t>Ce planning a été </a:t>
            </a:r>
            <a:r>
              <a:rPr lang="fr-FR" sz="1600" dirty="0" err="1"/>
              <a:t>pré-rempli</a:t>
            </a:r>
            <a:r>
              <a:rPr lang="fr-FR" sz="1600" dirty="0"/>
              <a:t> par ta tutrice ou ton tuteur. Tu y découvriras des temps de découvertes en autonomie permettant de compléter les modules du livret.</a:t>
            </a:r>
          </a:p>
        </p:txBody>
      </p:sp>
      <p:graphicFrame>
        <p:nvGraphicFramePr>
          <p:cNvPr id="4" name="Tableau 3">
            <a:extLst>
              <a:ext uri="{FF2B5EF4-FFF2-40B4-BE49-F238E27FC236}">
                <a16:creationId xmlns:a16="http://schemas.microsoft.com/office/drawing/2014/main" id="{5756ED15-3B7A-9B36-CE78-57791E93860F}"/>
              </a:ext>
            </a:extLst>
          </p:cNvPr>
          <p:cNvGraphicFramePr>
            <a:graphicFrameLocks noGrp="1"/>
          </p:cNvGraphicFramePr>
          <p:nvPr>
            <p:extLst>
              <p:ext uri="{D42A27DB-BD31-4B8C-83A1-F6EECF244321}">
                <p14:modId xmlns:p14="http://schemas.microsoft.com/office/powerpoint/2010/main" val="3426830657"/>
              </p:ext>
            </p:extLst>
          </p:nvPr>
        </p:nvGraphicFramePr>
        <p:xfrm>
          <a:off x="1997520" y="1834353"/>
          <a:ext cx="7789864" cy="4607085"/>
        </p:xfrm>
        <a:graphic>
          <a:graphicData uri="http://schemas.openxmlformats.org/drawingml/2006/table">
            <a:tbl>
              <a:tblPr firstRow="1" bandRow="1">
                <a:tableStyleId>{5C22544A-7EE6-4342-B048-85BDC9FD1C3A}</a:tableStyleId>
              </a:tblPr>
              <a:tblGrid>
                <a:gridCol w="1296326">
                  <a:extLst>
                    <a:ext uri="{9D8B030D-6E8A-4147-A177-3AD203B41FA5}">
                      <a16:colId xmlns:a16="http://schemas.microsoft.com/office/drawing/2014/main" val="20000"/>
                    </a:ext>
                  </a:extLst>
                </a:gridCol>
                <a:gridCol w="1296326">
                  <a:extLst>
                    <a:ext uri="{9D8B030D-6E8A-4147-A177-3AD203B41FA5}">
                      <a16:colId xmlns:a16="http://schemas.microsoft.com/office/drawing/2014/main" val="20001"/>
                    </a:ext>
                  </a:extLst>
                </a:gridCol>
                <a:gridCol w="1296326">
                  <a:extLst>
                    <a:ext uri="{9D8B030D-6E8A-4147-A177-3AD203B41FA5}">
                      <a16:colId xmlns:a16="http://schemas.microsoft.com/office/drawing/2014/main" val="20002"/>
                    </a:ext>
                  </a:extLst>
                </a:gridCol>
                <a:gridCol w="1296326">
                  <a:extLst>
                    <a:ext uri="{9D8B030D-6E8A-4147-A177-3AD203B41FA5}">
                      <a16:colId xmlns:a16="http://schemas.microsoft.com/office/drawing/2014/main" val="20003"/>
                    </a:ext>
                  </a:extLst>
                </a:gridCol>
                <a:gridCol w="1296326">
                  <a:extLst>
                    <a:ext uri="{9D8B030D-6E8A-4147-A177-3AD203B41FA5}">
                      <a16:colId xmlns:a16="http://schemas.microsoft.com/office/drawing/2014/main" val="20004"/>
                    </a:ext>
                  </a:extLst>
                </a:gridCol>
                <a:gridCol w="1308234">
                  <a:extLst>
                    <a:ext uri="{9D8B030D-6E8A-4147-A177-3AD203B41FA5}">
                      <a16:colId xmlns:a16="http://schemas.microsoft.com/office/drawing/2014/main" val="20005"/>
                    </a:ext>
                  </a:extLst>
                </a:gridCol>
              </a:tblGrid>
              <a:tr h="766164">
                <a:tc>
                  <a:txBody>
                    <a:bodyPr/>
                    <a:lstStyle/>
                    <a:p>
                      <a:endParaRPr lang="fr-FR" sz="1800" dirty="0"/>
                    </a:p>
                  </a:txBody>
                  <a:tcPr marL="91441" marR="91441" marT="45726" marB="45726"/>
                </a:tc>
                <a:tc>
                  <a:txBody>
                    <a:bodyPr/>
                    <a:lstStyle/>
                    <a:p>
                      <a:pPr algn="ctr"/>
                      <a:r>
                        <a:rPr lang="fr-FR" sz="1800" dirty="0"/>
                        <a:t>Lundi</a:t>
                      </a:r>
                    </a:p>
                  </a:txBody>
                  <a:tcPr marL="91441" marR="91441" marT="45726" marB="45726"/>
                </a:tc>
                <a:tc>
                  <a:txBody>
                    <a:bodyPr/>
                    <a:lstStyle/>
                    <a:p>
                      <a:pPr algn="ctr"/>
                      <a:r>
                        <a:rPr lang="fr-FR" sz="1800" dirty="0"/>
                        <a:t>Mardi</a:t>
                      </a:r>
                    </a:p>
                  </a:txBody>
                  <a:tcPr marL="91441" marR="91441" marT="45726" marB="45726"/>
                </a:tc>
                <a:tc>
                  <a:txBody>
                    <a:bodyPr/>
                    <a:lstStyle/>
                    <a:p>
                      <a:pPr algn="ctr"/>
                      <a:r>
                        <a:rPr lang="fr-FR" sz="1800" dirty="0"/>
                        <a:t>Mercredi</a:t>
                      </a:r>
                    </a:p>
                  </a:txBody>
                  <a:tcPr marL="91441" marR="91441" marT="45726" marB="45726"/>
                </a:tc>
                <a:tc>
                  <a:txBody>
                    <a:bodyPr/>
                    <a:lstStyle/>
                    <a:p>
                      <a:pPr algn="ctr"/>
                      <a:r>
                        <a:rPr lang="fr-FR" sz="1800" dirty="0"/>
                        <a:t>Jeudi</a:t>
                      </a:r>
                    </a:p>
                  </a:txBody>
                  <a:tcPr marL="91441" marR="91441" marT="45726" marB="45726"/>
                </a:tc>
                <a:tc>
                  <a:txBody>
                    <a:bodyPr/>
                    <a:lstStyle/>
                    <a:p>
                      <a:pPr algn="ctr"/>
                      <a:r>
                        <a:rPr lang="fr-FR" sz="1800" dirty="0"/>
                        <a:t>Vendredi</a:t>
                      </a:r>
                    </a:p>
                  </a:txBody>
                  <a:tcPr marL="91441" marR="91441" marT="45726" marB="45726"/>
                </a:tc>
                <a:extLst>
                  <a:ext uri="{0D108BD9-81ED-4DB2-BD59-A6C34878D82A}">
                    <a16:rowId xmlns:a16="http://schemas.microsoft.com/office/drawing/2014/main" val="10000"/>
                  </a:ext>
                </a:extLst>
              </a:tr>
              <a:tr h="1659612">
                <a:tc>
                  <a:txBody>
                    <a:bodyPr/>
                    <a:lstStyle/>
                    <a:p>
                      <a:r>
                        <a:rPr lang="fr-FR" sz="1600" dirty="0"/>
                        <a:t>Matinée</a:t>
                      </a:r>
                    </a:p>
                  </a:txBody>
                  <a:tcPr marL="91441" marR="91441" marT="45726" marB="45726"/>
                </a:tc>
                <a:tc>
                  <a:txBody>
                    <a:bodyPr/>
                    <a:lstStyle/>
                    <a:p>
                      <a:endParaRPr lang="fr-FR" sz="1200" dirty="0"/>
                    </a:p>
                    <a:p>
                      <a:r>
                        <a:rPr lang="fr-FR" sz="1200" b="1" dirty="0"/>
                        <a:t>9h. Accueil du stagiaire</a:t>
                      </a:r>
                    </a:p>
                    <a:p>
                      <a:endParaRPr lang="fr-FR" sz="1800" dirty="0"/>
                    </a:p>
                    <a:p>
                      <a:endParaRPr lang="fr-FR" sz="1800" dirty="0"/>
                    </a:p>
                    <a:p>
                      <a:r>
                        <a:rPr lang="fr-FR" sz="1100" dirty="0"/>
                        <a:t>Avec :</a:t>
                      </a:r>
                    </a:p>
                  </a:txBody>
                  <a:tcPr marL="91441" marR="91441" marT="45726" marB="45726"/>
                </a:tc>
                <a:tc>
                  <a:txBody>
                    <a:bodyPr/>
                    <a:lstStyle/>
                    <a:p>
                      <a:endParaRPr lang="fr-FR" sz="1000" dirty="0"/>
                    </a:p>
                    <a:p>
                      <a:endParaRPr lang="fr-FR" sz="1000" dirty="0"/>
                    </a:p>
                    <a:p>
                      <a:endParaRPr lang="fr-FR" sz="1000" dirty="0"/>
                    </a:p>
                    <a:p>
                      <a:endParaRPr lang="fr-FR" sz="1000" dirty="0"/>
                    </a:p>
                    <a:p>
                      <a:endParaRPr lang="fr-FR" sz="1000" dirty="0"/>
                    </a:p>
                    <a:p>
                      <a:endParaRPr lang="fr-FR" sz="1000" dirty="0"/>
                    </a:p>
                    <a:p>
                      <a:endParaRPr lang="fr-FR" sz="1000" dirty="0"/>
                    </a:p>
                    <a:p>
                      <a:r>
                        <a:rPr lang="fr-FR" sz="1000" dirty="0"/>
                        <a:t>Avec :</a:t>
                      </a:r>
                    </a:p>
                  </a:txBody>
                  <a:tcPr marL="91441" marR="91441" marT="45726" marB="45726"/>
                </a:tc>
                <a:tc>
                  <a:txBody>
                    <a:bodyPr/>
                    <a:lstStyle/>
                    <a:p>
                      <a:endParaRPr lang="fr-FR" sz="1000" dirty="0"/>
                    </a:p>
                    <a:p>
                      <a:endParaRPr lang="fr-FR" sz="1000" dirty="0"/>
                    </a:p>
                    <a:p>
                      <a:endParaRPr lang="fr-FR" sz="1000" dirty="0"/>
                    </a:p>
                    <a:p>
                      <a:endParaRPr lang="fr-FR" sz="1000" dirty="0"/>
                    </a:p>
                    <a:p>
                      <a:endParaRPr lang="fr-FR" sz="1000" dirty="0"/>
                    </a:p>
                    <a:p>
                      <a:endParaRPr lang="fr-FR" sz="1000" dirty="0"/>
                    </a:p>
                    <a:p>
                      <a:endParaRPr lang="fr-FR" sz="1000" dirty="0"/>
                    </a:p>
                    <a:p>
                      <a:r>
                        <a:rPr lang="fr-FR" sz="1000" dirty="0"/>
                        <a:t>Avec :</a:t>
                      </a:r>
                    </a:p>
                  </a:txBody>
                  <a:tcPr marL="91441" marR="91441" marT="45726" marB="45726"/>
                </a:tc>
                <a:tc>
                  <a:txBody>
                    <a:bodyPr/>
                    <a:lstStyle/>
                    <a:p>
                      <a:endParaRPr lang="fr-FR" sz="1000" dirty="0"/>
                    </a:p>
                    <a:p>
                      <a:endParaRPr lang="fr-FR" sz="1000" dirty="0"/>
                    </a:p>
                    <a:p>
                      <a:endParaRPr lang="fr-FR" sz="1000" dirty="0"/>
                    </a:p>
                    <a:p>
                      <a:endParaRPr lang="fr-FR" sz="1000" dirty="0"/>
                    </a:p>
                    <a:p>
                      <a:endParaRPr lang="fr-FR" sz="1000" dirty="0"/>
                    </a:p>
                    <a:p>
                      <a:endParaRPr lang="fr-FR" sz="1000" dirty="0"/>
                    </a:p>
                    <a:p>
                      <a:endParaRPr lang="fr-FR" sz="1000" dirty="0"/>
                    </a:p>
                    <a:p>
                      <a:r>
                        <a:rPr lang="fr-FR" sz="1000" dirty="0"/>
                        <a:t>Avec :</a:t>
                      </a:r>
                    </a:p>
                  </a:txBody>
                  <a:tcPr marL="91441" marR="91441" marT="45726" marB="45726"/>
                </a:tc>
                <a:tc>
                  <a:txBody>
                    <a:bodyPr/>
                    <a:lstStyle/>
                    <a:p>
                      <a:endParaRPr lang="fr-FR" sz="1000" dirty="0"/>
                    </a:p>
                    <a:p>
                      <a:endParaRPr lang="fr-FR" sz="1000" dirty="0"/>
                    </a:p>
                    <a:p>
                      <a:endParaRPr lang="fr-FR" sz="1000" dirty="0"/>
                    </a:p>
                    <a:p>
                      <a:endParaRPr lang="fr-FR" sz="1000" dirty="0"/>
                    </a:p>
                    <a:p>
                      <a:endParaRPr lang="fr-FR" sz="1000" dirty="0"/>
                    </a:p>
                    <a:p>
                      <a:endParaRPr lang="fr-FR" sz="1000" dirty="0"/>
                    </a:p>
                    <a:p>
                      <a:endParaRPr lang="fr-FR" sz="1000" dirty="0"/>
                    </a:p>
                    <a:p>
                      <a:r>
                        <a:rPr lang="fr-FR" sz="1000" dirty="0"/>
                        <a:t>Avec :</a:t>
                      </a:r>
                    </a:p>
                  </a:txBody>
                  <a:tcPr marL="91441" marR="91441" marT="45726" marB="45726"/>
                </a:tc>
                <a:extLst>
                  <a:ext uri="{0D108BD9-81ED-4DB2-BD59-A6C34878D82A}">
                    <a16:rowId xmlns:a16="http://schemas.microsoft.com/office/drawing/2014/main" val="10001"/>
                  </a:ext>
                </a:extLst>
              </a:tr>
              <a:tr h="630848">
                <a:tc>
                  <a:txBody>
                    <a:bodyPr/>
                    <a:lstStyle/>
                    <a:p>
                      <a:r>
                        <a:rPr lang="fr-FR" sz="1600" dirty="0"/>
                        <a:t>Pause déjeuner</a:t>
                      </a:r>
                    </a:p>
                  </a:txBody>
                  <a:tcPr marL="91441" marR="91441" marT="45726" marB="45726"/>
                </a:tc>
                <a:tc>
                  <a:txBody>
                    <a:bodyPr/>
                    <a:lstStyle/>
                    <a:p>
                      <a:endParaRPr lang="fr-FR" sz="1800" dirty="0"/>
                    </a:p>
                  </a:txBody>
                  <a:tcPr marL="91441" marR="91441" marT="45726" marB="45726"/>
                </a:tc>
                <a:tc>
                  <a:txBody>
                    <a:bodyPr/>
                    <a:lstStyle/>
                    <a:p>
                      <a:endParaRPr lang="fr-FR" sz="1000"/>
                    </a:p>
                  </a:txBody>
                  <a:tcPr marL="91441" marR="91441" marT="45726" marB="45726"/>
                </a:tc>
                <a:tc>
                  <a:txBody>
                    <a:bodyPr/>
                    <a:lstStyle/>
                    <a:p>
                      <a:endParaRPr lang="fr-FR" sz="1000"/>
                    </a:p>
                  </a:txBody>
                  <a:tcPr marL="91441" marR="91441" marT="45726" marB="45726"/>
                </a:tc>
                <a:tc>
                  <a:txBody>
                    <a:bodyPr/>
                    <a:lstStyle/>
                    <a:p>
                      <a:endParaRPr lang="fr-FR" sz="1000" dirty="0"/>
                    </a:p>
                  </a:txBody>
                  <a:tcPr marL="91441" marR="91441" marT="45726" marB="45726"/>
                </a:tc>
                <a:tc>
                  <a:txBody>
                    <a:bodyPr/>
                    <a:lstStyle/>
                    <a:p>
                      <a:endParaRPr lang="fr-FR" sz="1000" dirty="0"/>
                    </a:p>
                  </a:txBody>
                  <a:tcPr marL="91441" marR="91441" marT="45726" marB="45726"/>
                </a:tc>
                <a:extLst>
                  <a:ext uri="{0D108BD9-81ED-4DB2-BD59-A6C34878D82A}">
                    <a16:rowId xmlns:a16="http://schemas.microsoft.com/office/drawing/2014/main" val="10002"/>
                  </a:ext>
                </a:extLst>
              </a:tr>
              <a:tr h="1550461">
                <a:tc>
                  <a:txBody>
                    <a:bodyPr/>
                    <a:lstStyle/>
                    <a:p>
                      <a:r>
                        <a:rPr lang="fr-FR" sz="1600" dirty="0"/>
                        <a:t>Après-midi</a:t>
                      </a:r>
                    </a:p>
                  </a:txBody>
                  <a:tcPr marL="91441" marR="91441" marT="45726" marB="45726"/>
                </a:tc>
                <a:tc>
                  <a:txBody>
                    <a:bodyPr/>
                    <a:lstStyle/>
                    <a:p>
                      <a:endParaRPr lang="fr-FR" sz="1800" dirty="0"/>
                    </a:p>
                    <a:p>
                      <a:endParaRPr lang="fr-FR" sz="1800" dirty="0"/>
                    </a:p>
                    <a:p>
                      <a:endParaRPr lang="fr-FR" sz="1800" dirty="0"/>
                    </a:p>
                    <a:p>
                      <a:endParaRPr lang="fr-FR" sz="1800" dirty="0"/>
                    </a:p>
                    <a:p>
                      <a:r>
                        <a:rPr lang="fr-FR" sz="1000" dirty="0"/>
                        <a:t>Avec :</a:t>
                      </a:r>
                    </a:p>
                  </a:txBody>
                  <a:tcPr marL="91441" marR="91441" marT="45726" marB="45726"/>
                </a:tc>
                <a:tc>
                  <a:txBody>
                    <a:bodyPr/>
                    <a:lstStyle/>
                    <a:p>
                      <a:endParaRPr lang="fr-FR" sz="1000" dirty="0"/>
                    </a:p>
                    <a:p>
                      <a:endParaRPr lang="fr-FR" sz="1000" dirty="0"/>
                    </a:p>
                    <a:p>
                      <a:endParaRPr lang="fr-FR" sz="1000" dirty="0"/>
                    </a:p>
                    <a:p>
                      <a:endParaRPr lang="fr-FR" sz="1000" dirty="0"/>
                    </a:p>
                    <a:p>
                      <a:endParaRPr lang="fr-FR" sz="1000" dirty="0"/>
                    </a:p>
                    <a:p>
                      <a:endParaRPr lang="fr-FR" sz="1000" dirty="0"/>
                    </a:p>
                    <a:p>
                      <a:endParaRPr lang="fr-FR" sz="1000" dirty="0"/>
                    </a:p>
                    <a:p>
                      <a:r>
                        <a:rPr lang="fr-FR" sz="1000" dirty="0"/>
                        <a:t>Avec :</a:t>
                      </a:r>
                    </a:p>
                  </a:txBody>
                  <a:tcPr marL="91441" marR="91441" marT="45726" marB="45726"/>
                </a:tc>
                <a:tc>
                  <a:txBody>
                    <a:bodyPr/>
                    <a:lstStyle/>
                    <a:p>
                      <a:endParaRPr lang="fr-FR" sz="1000" dirty="0"/>
                    </a:p>
                    <a:p>
                      <a:endParaRPr lang="fr-FR" sz="1000" dirty="0"/>
                    </a:p>
                    <a:p>
                      <a:endParaRPr lang="fr-FR" sz="1000" dirty="0"/>
                    </a:p>
                    <a:p>
                      <a:endParaRPr lang="fr-FR" sz="1000" dirty="0"/>
                    </a:p>
                    <a:p>
                      <a:endParaRPr lang="fr-FR" sz="1000" dirty="0"/>
                    </a:p>
                    <a:p>
                      <a:endParaRPr lang="fr-FR" sz="1000" dirty="0"/>
                    </a:p>
                    <a:p>
                      <a:endParaRPr lang="fr-FR" sz="1000" dirty="0"/>
                    </a:p>
                    <a:p>
                      <a:r>
                        <a:rPr lang="fr-FR" sz="1000" dirty="0"/>
                        <a:t>Avec :</a:t>
                      </a:r>
                    </a:p>
                  </a:txBody>
                  <a:tcPr marL="91441" marR="91441" marT="45726" marB="45726"/>
                </a:tc>
                <a:tc>
                  <a:txBody>
                    <a:bodyPr/>
                    <a:lstStyle/>
                    <a:p>
                      <a:endParaRPr lang="fr-FR" sz="1000" dirty="0"/>
                    </a:p>
                    <a:p>
                      <a:endParaRPr lang="fr-FR" sz="1000" dirty="0"/>
                    </a:p>
                    <a:p>
                      <a:endParaRPr lang="fr-FR" sz="1000" dirty="0"/>
                    </a:p>
                    <a:p>
                      <a:endParaRPr lang="fr-FR" sz="1000" dirty="0"/>
                    </a:p>
                    <a:p>
                      <a:endParaRPr lang="fr-FR" sz="1000" dirty="0"/>
                    </a:p>
                    <a:p>
                      <a:endParaRPr lang="fr-FR" sz="1000" dirty="0"/>
                    </a:p>
                    <a:p>
                      <a:endParaRPr lang="fr-FR" sz="1000" dirty="0"/>
                    </a:p>
                    <a:p>
                      <a:r>
                        <a:rPr lang="fr-FR" sz="1000" dirty="0"/>
                        <a:t>Avec :</a:t>
                      </a:r>
                    </a:p>
                  </a:txBody>
                  <a:tcPr marL="91441" marR="91441" marT="45726" marB="45726"/>
                </a:tc>
                <a:tc>
                  <a:txBody>
                    <a:bodyPr/>
                    <a:lstStyle/>
                    <a:p>
                      <a:endParaRPr lang="fr-FR" sz="1000" dirty="0"/>
                    </a:p>
                    <a:p>
                      <a:r>
                        <a:rPr lang="fr-FR" sz="1400" b="1" dirty="0"/>
                        <a:t>14h. Bilan</a:t>
                      </a:r>
                    </a:p>
                    <a:p>
                      <a:endParaRPr lang="fr-FR" sz="1000" dirty="0"/>
                    </a:p>
                    <a:p>
                      <a:endParaRPr lang="fr-FR" sz="1000" dirty="0"/>
                    </a:p>
                    <a:p>
                      <a:endParaRPr lang="fr-FR" sz="1000" dirty="0"/>
                    </a:p>
                    <a:p>
                      <a:endParaRPr lang="fr-FR" sz="1000" dirty="0"/>
                    </a:p>
                    <a:p>
                      <a:endParaRPr lang="fr-FR" sz="1000" dirty="0"/>
                    </a:p>
                    <a:p>
                      <a:r>
                        <a:rPr lang="fr-FR" sz="1000" dirty="0"/>
                        <a:t>Avec :</a:t>
                      </a:r>
                    </a:p>
                  </a:txBody>
                  <a:tcPr marL="91441" marR="91441" marT="45726" marB="45726"/>
                </a:tc>
                <a:extLst>
                  <a:ext uri="{0D108BD9-81ED-4DB2-BD59-A6C34878D82A}">
                    <a16:rowId xmlns:a16="http://schemas.microsoft.com/office/drawing/2014/main" val="10003"/>
                  </a:ext>
                </a:extLst>
              </a:tr>
            </a:tbl>
          </a:graphicData>
        </a:graphic>
      </p:graphicFrame>
      <p:sp>
        <p:nvSpPr>
          <p:cNvPr id="5" name="ZoneTexte 4">
            <a:extLst>
              <a:ext uri="{FF2B5EF4-FFF2-40B4-BE49-F238E27FC236}">
                <a16:creationId xmlns:a16="http://schemas.microsoft.com/office/drawing/2014/main" id="{193EBAAA-F835-905C-7524-1FFF06502A26}"/>
              </a:ext>
            </a:extLst>
          </p:cNvPr>
          <p:cNvSpPr txBox="1"/>
          <p:nvPr/>
        </p:nvSpPr>
        <p:spPr>
          <a:xfrm>
            <a:off x="11836079" y="6472347"/>
            <a:ext cx="304800"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3</a:t>
            </a:r>
          </a:p>
        </p:txBody>
      </p:sp>
      <p:pic>
        <p:nvPicPr>
          <p:cNvPr id="9" name="Image 8" descr="Une image contenant texte, diagramme, capture d’écran, ligne&#10;&#10;Description générée automatiquement">
            <a:extLst>
              <a:ext uri="{FF2B5EF4-FFF2-40B4-BE49-F238E27FC236}">
                <a16:creationId xmlns:a16="http://schemas.microsoft.com/office/drawing/2014/main" id="{E75C5F6C-F6B2-AA03-E288-7B23FD63B76B}"/>
              </a:ext>
            </a:extLst>
          </p:cNvPr>
          <p:cNvPicPr>
            <a:picLocks noChangeAspect="1"/>
          </p:cNvPicPr>
          <p:nvPr/>
        </p:nvPicPr>
        <p:blipFill rotWithShape="1">
          <a:blip r:embed="rId2">
            <a:extLst>
              <a:ext uri="{28A0092B-C50C-407E-A947-70E740481C1C}">
                <a14:useLocalDpi xmlns:a14="http://schemas.microsoft.com/office/drawing/2010/main" val="0"/>
              </a:ext>
            </a:extLst>
          </a:blip>
          <a:srcRect t="11818" b="4402"/>
          <a:stretch/>
        </p:blipFill>
        <p:spPr>
          <a:xfrm>
            <a:off x="608666" y="1686113"/>
            <a:ext cx="10974667" cy="5171887"/>
          </a:xfrm>
          <a:prstGeom prst="rect">
            <a:avLst/>
          </a:prstGeom>
        </p:spPr>
      </p:pic>
    </p:spTree>
    <p:extLst>
      <p:ext uri="{BB962C8B-B14F-4D97-AF65-F5344CB8AC3E}">
        <p14:creationId xmlns:p14="http://schemas.microsoft.com/office/powerpoint/2010/main" val="725618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llipse 16">
            <a:extLst>
              <a:ext uri="{FF2B5EF4-FFF2-40B4-BE49-F238E27FC236}">
                <a16:creationId xmlns:a16="http://schemas.microsoft.com/office/drawing/2014/main" id="{42884209-3E29-5C07-1ADE-B7E3BADD3019}"/>
              </a:ext>
            </a:extLst>
          </p:cNvPr>
          <p:cNvSpPr/>
          <p:nvPr/>
        </p:nvSpPr>
        <p:spPr>
          <a:xfrm>
            <a:off x="8799650" y="2150981"/>
            <a:ext cx="534500" cy="553436"/>
          </a:xfrm>
          <a:prstGeom prst="ellipse">
            <a:avLst/>
          </a:prstGeom>
          <a:solidFill>
            <a:srgbClr val="274D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 p 23</a:t>
            </a:r>
          </a:p>
        </p:txBody>
      </p:sp>
      <p:sp>
        <p:nvSpPr>
          <p:cNvPr id="2" name="Espace réservé du texte 1">
            <a:extLst>
              <a:ext uri="{FF2B5EF4-FFF2-40B4-BE49-F238E27FC236}">
                <a16:creationId xmlns:a16="http://schemas.microsoft.com/office/drawing/2014/main" id="{A9FC9AC8-B3CA-406D-8796-AF0B8DECA397}"/>
              </a:ext>
            </a:extLst>
          </p:cNvPr>
          <p:cNvSpPr>
            <a:spLocks noGrp="1"/>
          </p:cNvSpPr>
          <p:nvPr>
            <p:ph type="body" sz="quarter" idx="10"/>
          </p:nvPr>
        </p:nvSpPr>
        <p:spPr/>
        <p:txBody>
          <a:bodyPr/>
          <a:lstStyle/>
          <a:p>
            <a:r>
              <a:rPr lang="fr-FR" dirty="0"/>
              <a:t>Les modules à découvrir</a:t>
            </a:r>
          </a:p>
          <a:p>
            <a:endParaRPr lang="fr-FR" dirty="0"/>
          </a:p>
        </p:txBody>
      </p:sp>
      <p:graphicFrame>
        <p:nvGraphicFramePr>
          <p:cNvPr id="3" name="Diagramme 2">
            <a:extLst>
              <a:ext uri="{FF2B5EF4-FFF2-40B4-BE49-F238E27FC236}">
                <a16:creationId xmlns:a16="http://schemas.microsoft.com/office/drawing/2014/main" id="{C18974A1-FF82-47AD-A396-DE79158716E6}"/>
              </a:ext>
            </a:extLst>
          </p:cNvPr>
          <p:cNvGraphicFramePr/>
          <p:nvPr>
            <p:extLst>
              <p:ext uri="{D42A27DB-BD31-4B8C-83A1-F6EECF244321}">
                <p14:modId xmlns:p14="http://schemas.microsoft.com/office/powerpoint/2010/main" val="2909696492"/>
              </p:ext>
            </p:extLst>
          </p:nvPr>
        </p:nvGraphicFramePr>
        <p:xfrm>
          <a:off x="831184" y="1859542"/>
          <a:ext cx="7139634" cy="4228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que 6">
            <a:extLst>
              <a:ext uri="{FF2B5EF4-FFF2-40B4-BE49-F238E27FC236}">
                <a16:creationId xmlns:a16="http://schemas.microsoft.com/office/drawing/2014/main" id="{8F50E024-A58C-4B99-802D-917D611DCC4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8487" y="847782"/>
            <a:ext cx="291100" cy="160105"/>
          </a:xfrm>
          <a:prstGeom prst="rect">
            <a:avLst/>
          </a:prstGeom>
        </p:spPr>
      </p:pic>
      <p:sp>
        <p:nvSpPr>
          <p:cNvPr id="4" name="Ellipse 3">
            <a:extLst>
              <a:ext uri="{FF2B5EF4-FFF2-40B4-BE49-F238E27FC236}">
                <a16:creationId xmlns:a16="http://schemas.microsoft.com/office/drawing/2014/main" id="{046F947A-C748-F652-6E2A-71BAB98D6C3D}"/>
              </a:ext>
            </a:extLst>
          </p:cNvPr>
          <p:cNvSpPr/>
          <p:nvPr/>
        </p:nvSpPr>
        <p:spPr>
          <a:xfrm>
            <a:off x="8114925" y="1874368"/>
            <a:ext cx="807868" cy="807868"/>
          </a:xfrm>
          <a:prstGeom prst="ellipse">
            <a:avLst/>
          </a:prstGeom>
          <a:solidFill>
            <a:srgbClr val="3357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P 5 et 8</a:t>
            </a:r>
          </a:p>
        </p:txBody>
      </p:sp>
      <p:sp>
        <p:nvSpPr>
          <p:cNvPr id="8" name="Ellipse 7">
            <a:extLst>
              <a:ext uri="{FF2B5EF4-FFF2-40B4-BE49-F238E27FC236}">
                <a16:creationId xmlns:a16="http://schemas.microsoft.com/office/drawing/2014/main" id="{081DB4E6-E543-E51C-C233-60E92B44D909}"/>
              </a:ext>
            </a:extLst>
          </p:cNvPr>
          <p:cNvSpPr/>
          <p:nvPr/>
        </p:nvSpPr>
        <p:spPr>
          <a:xfrm>
            <a:off x="8114925" y="3036236"/>
            <a:ext cx="807868" cy="807868"/>
          </a:xfrm>
          <a:prstGeom prst="ellipse">
            <a:avLst/>
          </a:prstGeom>
          <a:solidFill>
            <a:srgbClr val="FC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P 9 à 16</a:t>
            </a:r>
          </a:p>
        </p:txBody>
      </p:sp>
      <p:sp>
        <p:nvSpPr>
          <p:cNvPr id="9" name="Ellipse 8">
            <a:extLst>
              <a:ext uri="{FF2B5EF4-FFF2-40B4-BE49-F238E27FC236}">
                <a16:creationId xmlns:a16="http://schemas.microsoft.com/office/drawing/2014/main" id="{99312317-27E4-F2B2-6B83-C215E5637D94}"/>
              </a:ext>
            </a:extLst>
          </p:cNvPr>
          <p:cNvSpPr/>
          <p:nvPr/>
        </p:nvSpPr>
        <p:spPr>
          <a:xfrm>
            <a:off x="8114925" y="4131416"/>
            <a:ext cx="807868" cy="8078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P 17 à 20</a:t>
            </a:r>
          </a:p>
        </p:txBody>
      </p:sp>
      <p:sp>
        <p:nvSpPr>
          <p:cNvPr id="10" name="Ellipse 9">
            <a:extLst>
              <a:ext uri="{FF2B5EF4-FFF2-40B4-BE49-F238E27FC236}">
                <a16:creationId xmlns:a16="http://schemas.microsoft.com/office/drawing/2014/main" id="{1D137408-ED88-2F9B-3715-10F44F90116D}"/>
              </a:ext>
            </a:extLst>
          </p:cNvPr>
          <p:cNvSpPr/>
          <p:nvPr/>
        </p:nvSpPr>
        <p:spPr>
          <a:xfrm>
            <a:off x="8114925" y="5333720"/>
            <a:ext cx="807868" cy="8078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P 21 et 22</a:t>
            </a:r>
          </a:p>
        </p:txBody>
      </p:sp>
      <p:sp>
        <p:nvSpPr>
          <p:cNvPr id="11" name="Espace réservé du texte 5">
            <a:extLst>
              <a:ext uri="{FF2B5EF4-FFF2-40B4-BE49-F238E27FC236}">
                <a16:creationId xmlns:a16="http://schemas.microsoft.com/office/drawing/2014/main" id="{0B53643E-C91C-C95E-8BFA-BC27EB88B73B}"/>
              </a:ext>
            </a:extLst>
          </p:cNvPr>
          <p:cNvSpPr txBox="1">
            <a:spLocks/>
          </p:cNvSpPr>
          <p:nvPr/>
        </p:nvSpPr>
        <p:spPr>
          <a:xfrm>
            <a:off x="9635704" y="1981877"/>
            <a:ext cx="1429499" cy="707096"/>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5">
                  <a:lumMod val="50000"/>
                </a:schemeClr>
              </a:buClr>
              <a:buFont typeface="Wingdings" panose="05000000000000000000" pitchFamily="2" charset="2"/>
              <a:buChar char="q"/>
            </a:pPr>
            <a:r>
              <a:rPr lang="fr-FR" sz="4000" dirty="0">
                <a:solidFill>
                  <a:schemeClr val="bg1"/>
                </a:solidFill>
              </a:rPr>
              <a:t>.</a:t>
            </a:r>
          </a:p>
        </p:txBody>
      </p:sp>
      <p:sp>
        <p:nvSpPr>
          <p:cNvPr id="12" name="Espace réservé du texte 5">
            <a:extLst>
              <a:ext uri="{FF2B5EF4-FFF2-40B4-BE49-F238E27FC236}">
                <a16:creationId xmlns:a16="http://schemas.microsoft.com/office/drawing/2014/main" id="{4C4125A6-0165-A597-249B-8096E6BA1F53}"/>
              </a:ext>
            </a:extLst>
          </p:cNvPr>
          <p:cNvSpPr txBox="1">
            <a:spLocks/>
          </p:cNvSpPr>
          <p:nvPr/>
        </p:nvSpPr>
        <p:spPr>
          <a:xfrm>
            <a:off x="9635705" y="3122498"/>
            <a:ext cx="1429499" cy="707096"/>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CBF00"/>
              </a:buClr>
              <a:buFont typeface="Wingdings" panose="05000000000000000000" pitchFamily="2" charset="2"/>
              <a:buChar char="q"/>
            </a:pPr>
            <a:r>
              <a:rPr lang="fr-FR" sz="4000" dirty="0">
                <a:solidFill>
                  <a:schemeClr val="bg1"/>
                </a:solidFill>
              </a:rPr>
              <a:t>.</a:t>
            </a:r>
          </a:p>
        </p:txBody>
      </p:sp>
      <p:sp>
        <p:nvSpPr>
          <p:cNvPr id="13" name="Espace réservé du texte 5">
            <a:extLst>
              <a:ext uri="{FF2B5EF4-FFF2-40B4-BE49-F238E27FC236}">
                <a16:creationId xmlns:a16="http://schemas.microsoft.com/office/drawing/2014/main" id="{FABF7235-9F5E-42CF-2F51-5417460074F0}"/>
              </a:ext>
            </a:extLst>
          </p:cNvPr>
          <p:cNvSpPr txBox="1">
            <a:spLocks/>
          </p:cNvSpPr>
          <p:nvPr/>
        </p:nvSpPr>
        <p:spPr>
          <a:xfrm>
            <a:off x="9635705" y="4260810"/>
            <a:ext cx="1429499" cy="707096"/>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buFont typeface="Wingdings" panose="05000000000000000000" pitchFamily="2" charset="2"/>
              <a:buChar char="q"/>
            </a:pPr>
            <a:r>
              <a:rPr lang="fr-FR" sz="4000" dirty="0">
                <a:solidFill>
                  <a:schemeClr val="bg1"/>
                </a:solidFill>
              </a:rPr>
              <a:t>.</a:t>
            </a:r>
          </a:p>
        </p:txBody>
      </p:sp>
      <p:sp>
        <p:nvSpPr>
          <p:cNvPr id="14" name="Espace réservé du texte 5">
            <a:extLst>
              <a:ext uri="{FF2B5EF4-FFF2-40B4-BE49-F238E27FC236}">
                <a16:creationId xmlns:a16="http://schemas.microsoft.com/office/drawing/2014/main" id="{CF57703E-207C-81EB-8960-D040786A9672}"/>
              </a:ext>
            </a:extLst>
          </p:cNvPr>
          <p:cNvSpPr txBox="1">
            <a:spLocks/>
          </p:cNvSpPr>
          <p:nvPr/>
        </p:nvSpPr>
        <p:spPr>
          <a:xfrm>
            <a:off x="9635704" y="5442700"/>
            <a:ext cx="1429499" cy="707096"/>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3"/>
              </a:buClr>
              <a:buFont typeface="Wingdings" panose="05000000000000000000" pitchFamily="2" charset="2"/>
              <a:buChar char="q"/>
            </a:pPr>
            <a:r>
              <a:rPr lang="fr-FR" sz="4000" dirty="0">
                <a:solidFill>
                  <a:schemeClr val="bg1"/>
                </a:solidFill>
              </a:rPr>
              <a:t>.</a:t>
            </a:r>
          </a:p>
        </p:txBody>
      </p:sp>
      <p:sp>
        <p:nvSpPr>
          <p:cNvPr id="15" name="Espace réservé du texte 2">
            <a:extLst>
              <a:ext uri="{FF2B5EF4-FFF2-40B4-BE49-F238E27FC236}">
                <a16:creationId xmlns:a16="http://schemas.microsoft.com/office/drawing/2014/main" id="{07326074-E799-4F6E-1636-B4754C8AAD41}"/>
              </a:ext>
            </a:extLst>
          </p:cNvPr>
          <p:cNvSpPr txBox="1">
            <a:spLocks/>
          </p:cNvSpPr>
          <p:nvPr/>
        </p:nvSpPr>
        <p:spPr>
          <a:xfrm>
            <a:off x="8097670" y="1256874"/>
            <a:ext cx="899681" cy="553435"/>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Wingdings" panose="05000000000000000000" pitchFamily="2" charset="2"/>
              <a:buNone/>
            </a:pPr>
            <a:r>
              <a:rPr lang="fr-FR" sz="1600" dirty="0"/>
              <a:t>Pages 	</a:t>
            </a:r>
          </a:p>
        </p:txBody>
      </p:sp>
      <p:sp>
        <p:nvSpPr>
          <p:cNvPr id="16" name="Espace réservé du texte 2">
            <a:extLst>
              <a:ext uri="{FF2B5EF4-FFF2-40B4-BE49-F238E27FC236}">
                <a16:creationId xmlns:a16="http://schemas.microsoft.com/office/drawing/2014/main" id="{DDD1DE04-DF51-39E9-E5B6-6672EC16D824}"/>
              </a:ext>
            </a:extLst>
          </p:cNvPr>
          <p:cNvSpPr txBox="1">
            <a:spLocks/>
          </p:cNvSpPr>
          <p:nvPr/>
        </p:nvSpPr>
        <p:spPr>
          <a:xfrm>
            <a:off x="8997351" y="1256486"/>
            <a:ext cx="1923691" cy="553435"/>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Wingdings" panose="05000000000000000000" pitchFamily="2" charset="2"/>
              <a:buNone/>
            </a:pPr>
            <a:r>
              <a:rPr lang="fr-FR" sz="1600" dirty="0"/>
              <a:t>Fait ! </a:t>
            </a:r>
          </a:p>
          <a:p>
            <a:pPr marL="0" indent="0" algn="ctr">
              <a:lnSpc>
                <a:spcPct val="100000"/>
              </a:lnSpc>
              <a:spcBef>
                <a:spcPts val="0"/>
              </a:spcBef>
              <a:buFont typeface="Wingdings" panose="05000000000000000000" pitchFamily="2" charset="2"/>
              <a:buNone/>
            </a:pPr>
            <a:r>
              <a:rPr lang="fr-FR" sz="1600" dirty="0"/>
              <a:t>(coche la case)</a:t>
            </a:r>
          </a:p>
        </p:txBody>
      </p:sp>
      <p:sp>
        <p:nvSpPr>
          <p:cNvPr id="18" name="ZoneTexte 17">
            <a:extLst>
              <a:ext uri="{FF2B5EF4-FFF2-40B4-BE49-F238E27FC236}">
                <a16:creationId xmlns:a16="http://schemas.microsoft.com/office/drawing/2014/main" id="{C640DCD1-4E68-D29B-D881-36D4EC4A672F}"/>
              </a:ext>
            </a:extLst>
          </p:cNvPr>
          <p:cNvSpPr txBox="1"/>
          <p:nvPr/>
        </p:nvSpPr>
        <p:spPr>
          <a:xfrm>
            <a:off x="11836079" y="6472347"/>
            <a:ext cx="304800"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894530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1DE6D00B-8490-4A4C-8BC1-B43BAAF33548}"/>
              </a:ext>
            </a:extLst>
          </p:cNvPr>
          <p:cNvSpPr>
            <a:spLocks noGrp="1"/>
          </p:cNvSpPr>
          <p:nvPr>
            <p:ph type="body" sz="quarter" idx="10"/>
          </p:nvPr>
        </p:nvSpPr>
        <p:spPr>
          <a:xfrm>
            <a:off x="1181454" y="700594"/>
            <a:ext cx="10462678" cy="701675"/>
          </a:xfrm>
        </p:spPr>
        <p:txBody>
          <a:bodyPr>
            <a:normAutofit/>
          </a:bodyPr>
          <a:lstStyle/>
          <a:p>
            <a:r>
              <a:rPr lang="fr-FR" dirty="0"/>
              <a:t>Module 1 – La découverte de la structure d’accueil et ses métiers</a:t>
            </a:r>
          </a:p>
        </p:txBody>
      </p:sp>
      <p:sp>
        <p:nvSpPr>
          <p:cNvPr id="6" name="Espace réservé du texte 2">
            <a:extLst>
              <a:ext uri="{FF2B5EF4-FFF2-40B4-BE49-F238E27FC236}">
                <a16:creationId xmlns:a16="http://schemas.microsoft.com/office/drawing/2014/main" id="{C17BEB80-4459-3BA8-2C4A-E55E4FF949F7}"/>
              </a:ext>
            </a:extLst>
          </p:cNvPr>
          <p:cNvSpPr txBox="1">
            <a:spLocks/>
          </p:cNvSpPr>
          <p:nvPr/>
        </p:nvSpPr>
        <p:spPr>
          <a:xfrm>
            <a:off x="1181454" y="1099595"/>
            <a:ext cx="11010546" cy="171305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latin typeface="Jaroslav Medium" panose="02000503000000090004" pitchFamily="50" charset="0"/>
              </a:rPr>
              <a:t>Ce module se découpe en plusieurs séquences : </a:t>
            </a:r>
          </a:p>
          <a:p>
            <a:pPr marL="342900" indent="-342900">
              <a:buFont typeface="+mj-lt"/>
              <a:buAutoNum type="arabicPeriod"/>
            </a:pPr>
            <a:r>
              <a:rPr lang="fr-FR" sz="1400" dirty="0">
                <a:latin typeface="Jaroslav Medium" panose="02000503000000090004" pitchFamily="50" charset="0"/>
              </a:rPr>
              <a:t>La découverte de la structure et son organisation – Fiche identité et 1 mémo « ce que j’ai appris sur l’entreprise » </a:t>
            </a:r>
          </a:p>
          <a:p>
            <a:pPr marL="342900" indent="-342900">
              <a:buFont typeface="+mj-lt"/>
              <a:buAutoNum type="arabicPeriod"/>
            </a:pPr>
            <a:r>
              <a:rPr lang="fr-FR" sz="1400" dirty="0">
                <a:latin typeface="Jaroslav Medium" panose="02000503000000090004" pitchFamily="50" charset="0"/>
              </a:rPr>
              <a:t>L’organisation politique – Fiche identité et 1 mémo « ce que j’ai appris sur l’entreprise » </a:t>
            </a:r>
          </a:p>
          <a:p>
            <a:pPr marL="342900" indent="-342900">
              <a:buFont typeface="+mj-lt"/>
              <a:buAutoNum type="arabicPeriod"/>
            </a:pPr>
            <a:r>
              <a:rPr lang="fr-FR" sz="1400" dirty="0">
                <a:latin typeface="Jaroslav Medium" panose="02000503000000090004" pitchFamily="50" charset="0"/>
              </a:rPr>
              <a:t>La découverte des métiers – quiz et 1 mémo « ce que j’ai appris sur les métiers » </a:t>
            </a:r>
          </a:p>
          <a:p>
            <a:r>
              <a:rPr lang="fr-FR" sz="1400" dirty="0">
                <a:latin typeface="Jaroslav Medium" panose="02000503000000090004" pitchFamily="50" charset="0"/>
              </a:rPr>
              <a:t>Ce module est à compléter à partir des documents ressources transmis par la structure (livret d’accueil, statuts, plaquette de présentation,  organigramme,…) et à partir d’</a:t>
            </a:r>
            <a:r>
              <a:rPr lang="fr-FR" altLang="fr-FR" sz="1400" dirty="0">
                <a:latin typeface="Jaroslav Medium" panose="02000503000000090004" pitchFamily="50" charset="0"/>
              </a:rPr>
              <a:t>échanges avec les membres de l’équipe (cf. annexe : trame d’interviews)</a:t>
            </a:r>
            <a:endParaRPr lang="fr-FR" sz="1400" dirty="0">
              <a:latin typeface="Jaroslav Medium" panose="02000503000000090004" pitchFamily="50" charset="0"/>
            </a:endParaRPr>
          </a:p>
        </p:txBody>
      </p:sp>
      <p:sp>
        <p:nvSpPr>
          <p:cNvPr id="2" name="ZoneTexte 1">
            <a:extLst>
              <a:ext uri="{FF2B5EF4-FFF2-40B4-BE49-F238E27FC236}">
                <a16:creationId xmlns:a16="http://schemas.microsoft.com/office/drawing/2014/main" id="{CAA30C95-4DC4-0D2C-7381-682DC4248586}"/>
              </a:ext>
            </a:extLst>
          </p:cNvPr>
          <p:cNvSpPr txBox="1"/>
          <p:nvPr/>
        </p:nvSpPr>
        <p:spPr>
          <a:xfrm>
            <a:off x="11836079" y="6472347"/>
            <a:ext cx="304800"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5</a:t>
            </a:r>
          </a:p>
        </p:txBody>
      </p:sp>
      <p:sp>
        <p:nvSpPr>
          <p:cNvPr id="5" name="Rectangle : avec coins arrondis en diagonale 4">
            <a:extLst>
              <a:ext uri="{FF2B5EF4-FFF2-40B4-BE49-F238E27FC236}">
                <a16:creationId xmlns:a16="http://schemas.microsoft.com/office/drawing/2014/main" id="{90275A39-A61C-6382-CC60-D4689997DC8D}"/>
              </a:ext>
            </a:extLst>
          </p:cNvPr>
          <p:cNvSpPr/>
          <p:nvPr/>
        </p:nvSpPr>
        <p:spPr>
          <a:xfrm>
            <a:off x="604557" y="3102764"/>
            <a:ext cx="5416618" cy="553434"/>
          </a:xfrm>
          <a:prstGeom prst="round2DiagRect">
            <a:avLst/>
          </a:prstGeom>
          <a:solidFill>
            <a:srgbClr val="3357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Ce que j’ai appris et que je vais retenir sur l’entreprise</a:t>
            </a:r>
          </a:p>
          <a:p>
            <a:pPr algn="ctr"/>
            <a:r>
              <a:rPr lang="fr-FR" sz="1000" i="1" dirty="0"/>
              <a:t>(à remplir à la fin du module)</a:t>
            </a:r>
          </a:p>
        </p:txBody>
      </p:sp>
      <p:sp>
        <p:nvSpPr>
          <p:cNvPr id="8" name="Rectangle : avec coins arrondis en diagonale 7">
            <a:extLst>
              <a:ext uri="{FF2B5EF4-FFF2-40B4-BE49-F238E27FC236}">
                <a16:creationId xmlns:a16="http://schemas.microsoft.com/office/drawing/2014/main" id="{C7BC927B-059D-A74A-18A1-1A35440E77C5}"/>
              </a:ext>
            </a:extLst>
          </p:cNvPr>
          <p:cNvSpPr/>
          <p:nvPr/>
        </p:nvSpPr>
        <p:spPr>
          <a:xfrm>
            <a:off x="6476331" y="3091192"/>
            <a:ext cx="5416617" cy="553435"/>
          </a:xfrm>
          <a:prstGeom prst="round2DiagRect">
            <a:avLst/>
          </a:prstGeom>
          <a:solidFill>
            <a:srgbClr val="1DA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Ce que j’ai appris et que je vais retenir sur les métiers</a:t>
            </a:r>
          </a:p>
          <a:p>
            <a:pPr algn="ctr"/>
            <a:r>
              <a:rPr lang="fr-FR" sz="1000" i="1" dirty="0"/>
              <a:t>(à remplir à la fin du module)</a:t>
            </a:r>
          </a:p>
        </p:txBody>
      </p:sp>
      <p:sp>
        <p:nvSpPr>
          <p:cNvPr id="9" name="Rectangle 8">
            <a:extLst>
              <a:ext uri="{FF2B5EF4-FFF2-40B4-BE49-F238E27FC236}">
                <a16:creationId xmlns:a16="http://schemas.microsoft.com/office/drawing/2014/main" id="{88902519-D681-BC42-23A8-F73BC54A0B50}"/>
              </a:ext>
            </a:extLst>
          </p:cNvPr>
          <p:cNvSpPr/>
          <p:nvPr/>
        </p:nvSpPr>
        <p:spPr>
          <a:xfrm>
            <a:off x="604557" y="3761772"/>
            <a:ext cx="5416618" cy="3057242"/>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67915EB5-C4A7-1F28-38C4-BB6EBCD667C6}"/>
              </a:ext>
            </a:extLst>
          </p:cNvPr>
          <p:cNvSpPr/>
          <p:nvPr/>
        </p:nvSpPr>
        <p:spPr>
          <a:xfrm>
            <a:off x="6476331" y="3750197"/>
            <a:ext cx="5416618" cy="3068817"/>
          </a:xfrm>
          <a:prstGeom prst="rect">
            <a:avLst/>
          </a:prstGeom>
          <a:solidFill>
            <a:schemeClr val="bg1"/>
          </a:solidFill>
          <a:ln w="28575">
            <a:solidFill>
              <a:srgbClr val="1DAC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82114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C33B2FC-5F0A-3114-99AD-B7941D4EED12}"/>
              </a:ext>
            </a:extLst>
          </p:cNvPr>
          <p:cNvSpPr txBox="1"/>
          <p:nvPr/>
        </p:nvSpPr>
        <p:spPr>
          <a:xfrm>
            <a:off x="11836079" y="6472347"/>
            <a:ext cx="304800"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6</a:t>
            </a:r>
          </a:p>
        </p:txBody>
      </p:sp>
      <p:sp>
        <p:nvSpPr>
          <p:cNvPr id="8" name="Espace réservé du texte 13">
            <a:extLst>
              <a:ext uri="{FF2B5EF4-FFF2-40B4-BE49-F238E27FC236}">
                <a16:creationId xmlns:a16="http://schemas.microsoft.com/office/drawing/2014/main" id="{94794554-B555-88B4-4949-BA2AED0A33DE}"/>
              </a:ext>
            </a:extLst>
          </p:cNvPr>
          <p:cNvSpPr txBox="1">
            <a:spLocks/>
          </p:cNvSpPr>
          <p:nvPr/>
        </p:nvSpPr>
        <p:spPr>
          <a:xfrm>
            <a:off x="7176978" y="223285"/>
            <a:ext cx="4890976" cy="36933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33576E"/>
                </a:solidFill>
                <a:latin typeface="Jaroslav Bold" panose="0200050300000009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dirty="0"/>
              <a:t>Module 1 – Découverte de la structure d’accueil et ses métiers</a:t>
            </a:r>
          </a:p>
        </p:txBody>
      </p:sp>
      <p:sp>
        <p:nvSpPr>
          <p:cNvPr id="3" name="ZoneTexte 2">
            <a:extLst>
              <a:ext uri="{FF2B5EF4-FFF2-40B4-BE49-F238E27FC236}">
                <a16:creationId xmlns:a16="http://schemas.microsoft.com/office/drawing/2014/main" id="{532090F6-AB5A-439B-60B5-257EF45CABB0}"/>
              </a:ext>
            </a:extLst>
          </p:cNvPr>
          <p:cNvSpPr txBox="1"/>
          <p:nvPr/>
        </p:nvSpPr>
        <p:spPr>
          <a:xfrm>
            <a:off x="477023" y="780916"/>
            <a:ext cx="8029024" cy="369332"/>
          </a:xfrm>
          <a:prstGeom prst="rect">
            <a:avLst/>
          </a:prstGeom>
          <a:solidFill>
            <a:schemeClr val="accent4"/>
          </a:solidFill>
        </p:spPr>
        <p:txBody>
          <a:bodyPr wrap="square" rtlCol="0">
            <a:spAutoFit/>
          </a:bodyPr>
          <a:lstStyle/>
          <a:p>
            <a:r>
              <a:rPr lang="fr-FR" sz="1800" b="1" i="0" u="none" strike="noStrike" kern="1200" baseline="0" dirty="0">
                <a:solidFill>
                  <a:schemeClr val="bg1"/>
                </a:solidFill>
                <a:latin typeface="+mn-lt"/>
                <a:ea typeface="+mn-ea"/>
                <a:cs typeface="+mn-cs"/>
              </a:rPr>
              <a:t>1. Découverte </a:t>
            </a:r>
            <a:r>
              <a:rPr lang="fr-FR" b="1" dirty="0">
                <a:solidFill>
                  <a:schemeClr val="bg1"/>
                </a:solidFill>
              </a:rPr>
              <a:t>de la structure et de son organisation – Fiche identité</a:t>
            </a:r>
            <a:endParaRPr lang="fr-FR" sz="1800" b="1" i="0" u="none" strike="noStrike" kern="1200" baseline="0" dirty="0">
              <a:solidFill>
                <a:schemeClr val="bg1"/>
              </a:solidFill>
              <a:latin typeface="+mn-lt"/>
              <a:ea typeface="+mn-ea"/>
              <a:cs typeface="+mn-cs"/>
            </a:endParaRPr>
          </a:p>
        </p:txBody>
      </p:sp>
      <p:sp>
        <p:nvSpPr>
          <p:cNvPr id="6" name="Espace réservé du texte 14">
            <a:extLst>
              <a:ext uri="{FF2B5EF4-FFF2-40B4-BE49-F238E27FC236}">
                <a16:creationId xmlns:a16="http://schemas.microsoft.com/office/drawing/2014/main" id="{11690501-7C60-4756-A896-DFAB98DE53A1}"/>
              </a:ext>
            </a:extLst>
          </p:cNvPr>
          <p:cNvSpPr txBox="1">
            <a:spLocks/>
          </p:cNvSpPr>
          <p:nvPr/>
        </p:nvSpPr>
        <p:spPr>
          <a:xfrm>
            <a:off x="477023" y="1400538"/>
            <a:ext cx="11556826" cy="5267682"/>
          </a:xfrm>
          <a:prstGeom prst="rect">
            <a:avLst/>
          </a:prstGeom>
        </p:spPr>
        <p:txBody>
          <a:bodyPr/>
          <a:lstStyle>
            <a:lvl1pPr marL="342900" indent="-342900" algn="l" defTabSz="914400" rtl="0" eaLnBrk="1" latinLnBrk="0" hangingPunct="1">
              <a:lnSpc>
                <a:spcPct val="90000"/>
              </a:lnSpc>
              <a:spcBef>
                <a:spcPts val="1000"/>
              </a:spcBef>
              <a:buClr>
                <a:srgbClr val="1DACD5"/>
              </a:buClr>
              <a:buFont typeface="Wingdings" panose="05000000000000000000" pitchFamily="2" charset="2"/>
              <a:buChar char="§"/>
              <a:defRPr sz="2500" b="0" i="0" kern="1200" baseline="0">
                <a:solidFill>
                  <a:srgbClr val="33576E"/>
                </a:solidFill>
                <a:latin typeface="Jaroslav Medium" panose="02000503000000090004" pitchFamily="50"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200" kern="1200">
                <a:solidFill>
                  <a:schemeClr val="tx1"/>
                </a:solidFill>
                <a:latin typeface="HelveticaNeueLT Com 55 Roman" panose="020B0604020202020204" pitchFamily="34"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HelveticaNeueLT Com 55 Roman" panose="020B0604020202020204" pitchFamily="34"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HelveticaNeueLT Com 55 Roman"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fr-FR" altLang="fr-FR" sz="1800" dirty="0"/>
              <a:t>Le nom de la structure :</a:t>
            </a:r>
          </a:p>
          <a:p>
            <a:pPr>
              <a:spcBef>
                <a:spcPts val="0"/>
              </a:spcBef>
              <a:defRPr/>
            </a:pPr>
            <a:endParaRPr lang="fr-FR" altLang="fr-FR" sz="1800" dirty="0"/>
          </a:p>
          <a:p>
            <a:pPr>
              <a:spcBef>
                <a:spcPts val="0"/>
              </a:spcBef>
              <a:defRPr/>
            </a:pPr>
            <a:r>
              <a:rPr lang="fr-FR" altLang="fr-FR" sz="1800" dirty="0"/>
              <a:t>Son adresse :</a:t>
            </a:r>
          </a:p>
          <a:p>
            <a:pPr>
              <a:spcBef>
                <a:spcPts val="0"/>
              </a:spcBef>
              <a:defRPr/>
            </a:pPr>
            <a:endParaRPr lang="fr-FR" altLang="fr-FR" sz="1800" dirty="0"/>
          </a:p>
          <a:p>
            <a:pPr>
              <a:spcBef>
                <a:spcPts val="0"/>
              </a:spcBef>
              <a:defRPr/>
            </a:pPr>
            <a:r>
              <a:rPr lang="fr-FR" altLang="fr-FR" sz="1800" dirty="0"/>
              <a:t>Son site internet : 	</a:t>
            </a:r>
          </a:p>
          <a:p>
            <a:pPr marL="0" indent="0">
              <a:spcBef>
                <a:spcPts val="0"/>
              </a:spcBef>
              <a:buNone/>
              <a:defRPr/>
            </a:pPr>
            <a:r>
              <a:rPr lang="fr-FR" altLang="fr-FR" sz="1800" dirty="0"/>
              <a:t>							</a:t>
            </a:r>
          </a:p>
          <a:p>
            <a:pPr>
              <a:spcBef>
                <a:spcPts val="0"/>
              </a:spcBef>
              <a:defRPr/>
            </a:pPr>
            <a:r>
              <a:rPr lang="fr-FR" altLang="fr-FR" sz="1800" dirty="0"/>
              <a:t>Son statut : </a:t>
            </a:r>
            <a:r>
              <a:rPr lang="fr-FR" sz="1800" dirty="0" err="1">
                <a:latin typeface="Wingdings" panose="05000000000000000000" pitchFamily="2" charset="2"/>
                <a:ea typeface="Calibri" panose="020F0502020204030204" pitchFamily="34" charset="0"/>
                <a:cs typeface="Times New Roman" panose="02020603050405020304" pitchFamily="18" charset="0"/>
              </a:rPr>
              <a:t>r</a:t>
            </a:r>
            <a:r>
              <a:rPr lang="fr-FR" altLang="fr-FR" sz="1800" dirty="0" err="1"/>
              <a:t>Mutuelle</a:t>
            </a:r>
            <a:r>
              <a:rPr lang="fr-FR" altLang="fr-FR" sz="1800" dirty="0"/>
              <a:t>      </a:t>
            </a:r>
            <a:r>
              <a:rPr lang="fr-FR" sz="1800" dirty="0" err="1">
                <a:latin typeface="Wingdings" panose="05000000000000000000" pitchFamily="2" charset="2"/>
                <a:ea typeface="Calibri" panose="020F0502020204030204" pitchFamily="34" charset="0"/>
                <a:cs typeface="Times New Roman" panose="02020603050405020304" pitchFamily="18" charset="0"/>
              </a:rPr>
              <a:t>r</a:t>
            </a:r>
            <a:r>
              <a:rPr lang="fr-FR" altLang="fr-FR" sz="1800" dirty="0" err="1"/>
              <a:t>Association</a:t>
            </a:r>
            <a:r>
              <a:rPr lang="fr-FR" altLang="fr-FR" sz="1800" dirty="0"/>
              <a:t>     </a:t>
            </a:r>
            <a:r>
              <a:rPr lang="fr-FR" sz="1800" dirty="0" err="1">
                <a:latin typeface="Wingdings" panose="05000000000000000000" pitchFamily="2" charset="2"/>
                <a:ea typeface="Calibri" panose="020F0502020204030204" pitchFamily="34" charset="0"/>
                <a:cs typeface="Times New Roman" panose="02020603050405020304" pitchFamily="18" charset="0"/>
              </a:rPr>
              <a:t>r</a:t>
            </a:r>
            <a:r>
              <a:rPr lang="fr-FR" altLang="fr-FR" sz="1800" dirty="0" err="1"/>
              <a:t>Coopérative</a:t>
            </a:r>
            <a:r>
              <a:rPr lang="fr-FR" altLang="fr-FR" sz="1800" dirty="0"/>
              <a:t>     </a:t>
            </a:r>
            <a:r>
              <a:rPr lang="fr-FR" sz="1800" dirty="0" err="1">
                <a:latin typeface="Wingdings" panose="05000000000000000000" pitchFamily="2" charset="2"/>
                <a:ea typeface="Calibri" panose="020F0502020204030204" pitchFamily="34" charset="0"/>
                <a:cs typeface="Times New Roman" panose="02020603050405020304" pitchFamily="18" charset="0"/>
              </a:rPr>
              <a:t>r</a:t>
            </a:r>
            <a:r>
              <a:rPr lang="fr-FR" altLang="fr-FR" sz="1800" dirty="0" err="1"/>
              <a:t>Fondation</a:t>
            </a:r>
            <a:r>
              <a:rPr lang="fr-FR" altLang="fr-FR" sz="1800" dirty="0"/>
              <a:t>    </a:t>
            </a:r>
            <a:r>
              <a:rPr lang="fr-FR" sz="1800" dirty="0">
                <a:latin typeface="Wingdings" panose="05000000000000000000" pitchFamily="2" charset="2"/>
                <a:ea typeface="Calibri" panose="020F0502020204030204" pitchFamily="34" charset="0"/>
                <a:cs typeface="Times New Roman" panose="02020603050405020304" pitchFamily="18" charset="0"/>
              </a:rPr>
              <a:t>r</a:t>
            </a:r>
            <a:r>
              <a:rPr lang="fr-FR" altLang="fr-FR" sz="1800" dirty="0"/>
              <a:t> Autre</a:t>
            </a:r>
          </a:p>
          <a:p>
            <a:pPr>
              <a:spcBef>
                <a:spcPts val="0"/>
              </a:spcBef>
              <a:defRPr/>
            </a:pPr>
            <a:endParaRPr lang="fr-FR" altLang="fr-FR" sz="1800" dirty="0"/>
          </a:p>
          <a:p>
            <a:pPr>
              <a:spcBef>
                <a:spcPts val="0"/>
              </a:spcBef>
              <a:defRPr/>
            </a:pPr>
            <a:r>
              <a:rPr lang="fr-FR" altLang="fr-FR" sz="1800" dirty="0"/>
              <a:t>La structure est-elle présente au niveau : </a:t>
            </a:r>
            <a:r>
              <a:rPr lang="fr-FR" sz="1800" dirty="0" err="1">
                <a:latin typeface="Wingdings" panose="05000000000000000000" pitchFamily="2" charset="2"/>
                <a:ea typeface="Calibri" panose="020F0502020204030204" pitchFamily="34" charset="0"/>
                <a:cs typeface="Times New Roman" panose="02020603050405020304" pitchFamily="18" charset="0"/>
              </a:rPr>
              <a:t>r</a:t>
            </a:r>
            <a:r>
              <a:rPr lang="fr-FR" altLang="fr-FR" sz="1800" dirty="0" err="1"/>
              <a:t>local</a:t>
            </a:r>
            <a:r>
              <a:rPr lang="fr-FR" altLang="fr-FR" sz="1800" dirty="0"/>
              <a:t>  </a:t>
            </a:r>
            <a:r>
              <a:rPr lang="fr-FR" sz="1800" dirty="0" err="1">
                <a:latin typeface="Wingdings" panose="05000000000000000000" pitchFamily="2" charset="2"/>
                <a:ea typeface="Calibri" panose="020F0502020204030204" pitchFamily="34" charset="0"/>
                <a:cs typeface="Times New Roman" panose="02020603050405020304" pitchFamily="18" charset="0"/>
              </a:rPr>
              <a:t>r</a:t>
            </a:r>
            <a:r>
              <a:rPr lang="fr-FR" altLang="fr-FR" sz="1800" dirty="0" err="1"/>
              <a:t>Départemental</a:t>
            </a:r>
            <a:r>
              <a:rPr lang="fr-FR" altLang="fr-FR" sz="1800" dirty="0"/>
              <a:t>  </a:t>
            </a:r>
            <a:r>
              <a:rPr lang="fr-FR" sz="1800" dirty="0" err="1">
                <a:latin typeface="Wingdings" panose="05000000000000000000" pitchFamily="2" charset="2"/>
                <a:ea typeface="Calibri" panose="020F0502020204030204" pitchFamily="34" charset="0"/>
                <a:cs typeface="Times New Roman" panose="02020603050405020304" pitchFamily="18" charset="0"/>
              </a:rPr>
              <a:t>r</a:t>
            </a:r>
            <a:r>
              <a:rPr lang="fr-FR" altLang="fr-FR" sz="1800" dirty="0" err="1"/>
              <a:t>Régional</a:t>
            </a:r>
            <a:r>
              <a:rPr lang="fr-FR" altLang="fr-FR" sz="1800" dirty="0"/>
              <a:t>  </a:t>
            </a:r>
            <a:r>
              <a:rPr lang="fr-FR" sz="1800" dirty="0" err="1">
                <a:latin typeface="Wingdings" panose="05000000000000000000" pitchFamily="2" charset="2"/>
                <a:ea typeface="Calibri" panose="020F0502020204030204" pitchFamily="34" charset="0"/>
                <a:cs typeface="Times New Roman" panose="02020603050405020304" pitchFamily="18" charset="0"/>
              </a:rPr>
              <a:t>r</a:t>
            </a:r>
            <a:r>
              <a:rPr lang="fr-FR" altLang="fr-FR" sz="1800" dirty="0" err="1"/>
              <a:t>National</a:t>
            </a:r>
            <a:endParaRPr lang="fr-FR" altLang="fr-FR" sz="1800" dirty="0"/>
          </a:p>
          <a:p>
            <a:pPr>
              <a:spcBef>
                <a:spcPts val="0"/>
              </a:spcBef>
              <a:defRPr/>
            </a:pPr>
            <a:endParaRPr lang="fr-FR" altLang="fr-FR" sz="1800" dirty="0"/>
          </a:p>
          <a:p>
            <a:pPr>
              <a:spcBef>
                <a:spcPts val="0"/>
              </a:spcBef>
              <a:defRPr/>
            </a:pPr>
            <a:r>
              <a:rPr lang="fr-FR" altLang="fr-FR" sz="1800" dirty="0"/>
              <a:t>Sa date de création :</a:t>
            </a:r>
          </a:p>
          <a:p>
            <a:pPr>
              <a:spcBef>
                <a:spcPts val="0"/>
              </a:spcBef>
              <a:defRPr/>
            </a:pPr>
            <a:endParaRPr lang="fr-FR" altLang="fr-FR" sz="1800" dirty="0"/>
          </a:p>
          <a:p>
            <a:pPr>
              <a:spcBef>
                <a:spcPts val="0"/>
              </a:spcBef>
              <a:defRPr/>
            </a:pPr>
            <a:r>
              <a:rPr lang="fr-FR" altLang="fr-FR" sz="1800" dirty="0"/>
              <a:t>Quelles sont les activités principales de l’entreprise :</a:t>
            </a:r>
          </a:p>
          <a:p>
            <a:pPr>
              <a:spcBef>
                <a:spcPts val="0"/>
              </a:spcBef>
              <a:defRPr/>
            </a:pPr>
            <a:endParaRPr lang="fr-FR" altLang="fr-FR" sz="1800" dirty="0"/>
          </a:p>
          <a:p>
            <a:pPr>
              <a:spcBef>
                <a:spcPts val="0"/>
              </a:spcBef>
              <a:defRPr/>
            </a:pPr>
            <a:endParaRPr lang="fr-FR" altLang="fr-FR" sz="1800" dirty="0"/>
          </a:p>
          <a:p>
            <a:pPr>
              <a:spcBef>
                <a:spcPts val="0"/>
              </a:spcBef>
              <a:defRPr/>
            </a:pPr>
            <a:r>
              <a:rPr lang="fr-FR" altLang="fr-FR" sz="1800" dirty="0"/>
              <a:t>Combien de personnels travaillent dans l’entreprise ou sur le site où j’effectue le stage :</a:t>
            </a:r>
          </a:p>
          <a:p>
            <a:pPr marL="0" indent="0">
              <a:spcBef>
                <a:spcPts val="0"/>
              </a:spcBef>
              <a:buFont typeface="Wingdings" panose="05000000000000000000" pitchFamily="2" charset="2"/>
              <a:buNone/>
              <a:defRPr/>
            </a:pPr>
            <a:r>
              <a:rPr lang="fr-FR" altLang="fr-FR" sz="1800" dirty="0"/>
              <a:t>     Nombre de femmes  : 		    Nombre d’hommes :</a:t>
            </a:r>
          </a:p>
          <a:p>
            <a:pPr marL="0" indent="0">
              <a:spcBef>
                <a:spcPts val="0"/>
              </a:spcBef>
              <a:buFont typeface="Wingdings" panose="05000000000000000000" pitchFamily="2" charset="2"/>
              <a:buNone/>
              <a:defRPr/>
            </a:pPr>
            <a:endParaRPr lang="fr-FR" altLang="fr-FR" sz="1800" dirty="0"/>
          </a:p>
          <a:p>
            <a:pPr>
              <a:spcBef>
                <a:spcPts val="0"/>
              </a:spcBef>
              <a:defRPr/>
            </a:pPr>
            <a:r>
              <a:rPr lang="fr-FR" altLang="fr-FR" sz="1800" dirty="0"/>
              <a:t>Qui dirige l’entreprise ou est responsable du site où j’effectue le stage :</a:t>
            </a:r>
          </a:p>
          <a:p>
            <a:pPr>
              <a:defRPr/>
            </a:pPr>
            <a:endParaRPr lang="fr-FR" sz="1800" dirty="0"/>
          </a:p>
        </p:txBody>
      </p:sp>
    </p:spTree>
    <p:extLst>
      <p:ext uri="{BB962C8B-B14F-4D97-AF65-F5344CB8AC3E}">
        <p14:creationId xmlns:p14="http://schemas.microsoft.com/office/powerpoint/2010/main" val="3489061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11690501-7C60-4756-A896-DFAB98DE53A1}"/>
              </a:ext>
            </a:extLst>
          </p:cNvPr>
          <p:cNvSpPr>
            <a:spLocks noGrp="1"/>
          </p:cNvSpPr>
          <p:nvPr>
            <p:ph type="body" sz="quarter" idx="11"/>
          </p:nvPr>
        </p:nvSpPr>
        <p:spPr>
          <a:xfrm>
            <a:off x="466391" y="1350335"/>
            <a:ext cx="11388911" cy="5339831"/>
          </a:xfrm>
        </p:spPr>
        <p:txBody>
          <a:bodyPr/>
          <a:lstStyle/>
          <a:p>
            <a:pPr>
              <a:lnSpc>
                <a:spcPct val="100000"/>
              </a:lnSpc>
              <a:spcBef>
                <a:spcPts val="0"/>
              </a:spcBef>
              <a:defRPr/>
            </a:pPr>
            <a:r>
              <a:rPr lang="fr-FR" altLang="fr-FR" sz="1800" dirty="0"/>
              <a:t>Combien d’élu.es composent les instances de gouvernance (lieux où sont prises les décisions) : Bureau :		Conseil d’administration (CA) :</a:t>
            </a:r>
          </a:p>
          <a:p>
            <a:pPr marL="0" indent="0">
              <a:lnSpc>
                <a:spcPct val="100000"/>
              </a:lnSpc>
              <a:spcBef>
                <a:spcPts val="0"/>
              </a:spcBef>
              <a:buNone/>
              <a:defRPr/>
            </a:pPr>
            <a:endParaRPr lang="fr-FR" altLang="fr-FR" sz="1800" dirty="0"/>
          </a:p>
          <a:p>
            <a:pPr>
              <a:lnSpc>
                <a:spcPct val="100000"/>
              </a:lnSpc>
              <a:spcBef>
                <a:spcPts val="0"/>
              </a:spcBef>
              <a:defRPr/>
            </a:pPr>
            <a:r>
              <a:rPr lang="fr-FR" altLang="fr-FR" sz="1800" dirty="0"/>
              <a:t>Pour combien de temps sont-ils/elles élu.es ? :</a:t>
            </a:r>
          </a:p>
          <a:p>
            <a:pPr>
              <a:lnSpc>
                <a:spcPct val="100000"/>
              </a:lnSpc>
              <a:spcBef>
                <a:spcPts val="0"/>
              </a:spcBef>
              <a:defRPr/>
            </a:pPr>
            <a:endParaRPr lang="fr-FR" altLang="fr-FR" sz="1800" dirty="0"/>
          </a:p>
          <a:p>
            <a:pPr>
              <a:lnSpc>
                <a:spcPct val="100000"/>
              </a:lnSpc>
              <a:spcBef>
                <a:spcPts val="0"/>
              </a:spcBef>
              <a:defRPr/>
            </a:pPr>
            <a:r>
              <a:rPr lang="fr-FR" altLang="fr-FR" sz="1800" dirty="0"/>
              <a:t>Au sein du CA, préciser le nombre de femmes  :             Le nombre d’hommes :</a:t>
            </a:r>
          </a:p>
          <a:p>
            <a:pPr>
              <a:lnSpc>
                <a:spcPct val="100000"/>
              </a:lnSpc>
              <a:spcBef>
                <a:spcPts val="0"/>
              </a:spcBef>
              <a:defRPr/>
            </a:pPr>
            <a:r>
              <a:rPr lang="fr-FR" altLang="fr-FR" sz="1800" dirty="0"/>
              <a:t>Au sein du bureau, préciser le nombre de femmes  :             Le nombre d’hommes :</a:t>
            </a:r>
          </a:p>
          <a:p>
            <a:pPr>
              <a:lnSpc>
                <a:spcPct val="100000"/>
              </a:lnSpc>
              <a:spcBef>
                <a:spcPts val="0"/>
              </a:spcBef>
              <a:defRPr/>
            </a:pPr>
            <a:endParaRPr lang="fr-FR" altLang="fr-FR" sz="1800" dirty="0"/>
          </a:p>
          <a:p>
            <a:pPr>
              <a:lnSpc>
                <a:spcPct val="100000"/>
              </a:lnSpc>
              <a:spcBef>
                <a:spcPts val="0"/>
              </a:spcBef>
              <a:defRPr/>
            </a:pPr>
            <a:r>
              <a:rPr lang="fr-FR" altLang="fr-FR" sz="1800" dirty="0"/>
              <a:t>Qui préside la structure où j’effectue le stage :</a:t>
            </a:r>
          </a:p>
          <a:p>
            <a:pPr>
              <a:lnSpc>
                <a:spcPct val="100000"/>
              </a:lnSpc>
              <a:spcBef>
                <a:spcPts val="0"/>
              </a:spcBef>
              <a:defRPr/>
            </a:pPr>
            <a:endParaRPr lang="fr-FR" altLang="fr-FR" sz="1800" dirty="0"/>
          </a:p>
          <a:p>
            <a:pPr>
              <a:lnSpc>
                <a:spcPct val="100000"/>
              </a:lnSpc>
              <a:spcBef>
                <a:spcPts val="0"/>
              </a:spcBef>
              <a:defRPr/>
            </a:pPr>
            <a:r>
              <a:rPr lang="fr-FR" altLang="fr-FR" sz="1800" dirty="0"/>
              <a:t>Les principales activités ou les principaux rôles des membres du bureau :</a:t>
            </a:r>
          </a:p>
          <a:p>
            <a:pPr>
              <a:lnSpc>
                <a:spcPct val="100000"/>
              </a:lnSpc>
              <a:spcBef>
                <a:spcPts val="0"/>
              </a:spcBef>
              <a:defRPr/>
            </a:pPr>
            <a:endParaRPr lang="fr-FR" altLang="fr-FR" sz="1800" dirty="0"/>
          </a:p>
          <a:p>
            <a:pPr>
              <a:lnSpc>
                <a:spcPct val="100000"/>
              </a:lnSpc>
              <a:spcBef>
                <a:spcPts val="0"/>
              </a:spcBef>
              <a:defRPr/>
            </a:pPr>
            <a:endParaRPr lang="fr-FR" altLang="fr-FR" sz="1800" dirty="0"/>
          </a:p>
          <a:p>
            <a:pPr>
              <a:lnSpc>
                <a:spcPct val="100000"/>
              </a:lnSpc>
              <a:spcBef>
                <a:spcPts val="0"/>
              </a:spcBef>
              <a:defRPr/>
            </a:pPr>
            <a:r>
              <a:rPr lang="fr-FR" altLang="fr-FR" sz="1800" dirty="0"/>
              <a:t>Le nombre d’adhérent.es (ou de sociétaires ou de coopérateurs) de la structure où j’effectue le stage :</a:t>
            </a:r>
          </a:p>
          <a:p>
            <a:pPr>
              <a:lnSpc>
                <a:spcPct val="100000"/>
              </a:lnSpc>
              <a:spcBef>
                <a:spcPts val="0"/>
              </a:spcBef>
              <a:defRPr/>
            </a:pPr>
            <a:endParaRPr lang="fr-FR" altLang="fr-FR" sz="1800" dirty="0"/>
          </a:p>
          <a:p>
            <a:pPr>
              <a:spcBef>
                <a:spcPts val="0"/>
              </a:spcBef>
              <a:defRPr/>
            </a:pPr>
            <a:r>
              <a:rPr lang="fr-FR" altLang="fr-FR" sz="1800" dirty="0"/>
              <a:t>Quelles typologies de structures composent ses adhérents ? </a:t>
            </a:r>
          </a:p>
          <a:p>
            <a:pPr marL="0" indent="0">
              <a:spcBef>
                <a:spcPts val="0"/>
              </a:spcBef>
              <a:buFont typeface="Wingdings" panose="05000000000000000000" pitchFamily="2" charset="2"/>
              <a:buNone/>
              <a:defRPr/>
            </a:pPr>
            <a:r>
              <a:rPr lang="fr-FR" sz="1800" dirty="0" err="1">
                <a:latin typeface="Wingdings" panose="05000000000000000000" pitchFamily="2" charset="2"/>
                <a:ea typeface="Calibri" panose="020F0502020204030204" pitchFamily="34" charset="0"/>
                <a:cs typeface="Times New Roman" panose="02020603050405020304" pitchFamily="18" charset="0"/>
              </a:rPr>
              <a:t>r</a:t>
            </a:r>
            <a:r>
              <a:rPr lang="fr-FR" altLang="fr-FR" sz="1800" dirty="0" err="1"/>
              <a:t>Mutuelle</a:t>
            </a:r>
            <a:r>
              <a:rPr lang="fr-FR" altLang="fr-FR" sz="1800" dirty="0"/>
              <a:t>      </a:t>
            </a:r>
            <a:r>
              <a:rPr lang="fr-FR" sz="1800" dirty="0" err="1">
                <a:latin typeface="Wingdings" panose="05000000000000000000" pitchFamily="2" charset="2"/>
                <a:ea typeface="Calibri" panose="020F0502020204030204" pitchFamily="34" charset="0"/>
                <a:cs typeface="Times New Roman" panose="02020603050405020304" pitchFamily="18" charset="0"/>
              </a:rPr>
              <a:t>r</a:t>
            </a:r>
            <a:r>
              <a:rPr lang="fr-FR" altLang="fr-FR" sz="1800" dirty="0" err="1"/>
              <a:t>Association</a:t>
            </a:r>
            <a:r>
              <a:rPr lang="fr-FR" altLang="fr-FR" sz="1800" dirty="0"/>
              <a:t>     </a:t>
            </a:r>
            <a:r>
              <a:rPr lang="fr-FR" sz="1800" dirty="0" err="1">
                <a:latin typeface="Wingdings" panose="05000000000000000000" pitchFamily="2" charset="2"/>
                <a:ea typeface="Calibri" panose="020F0502020204030204" pitchFamily="34" charset="0"/>
                <a:cs typeface="Times New Roman" panose="02020603050405020304" pitchFamily="18" charset="0"/>
              </a:rPr>
              <a:t>r</a:t>
            </a:r>
            <a:r>
              <a:rPr lang="fr-FR" altLang="fr-FR" sz="1800" dirty="0" err="1"/>
              <a:t>Coopérative</a:t>
            </a:r>
            <a:r>
              <a:rPr lang="fr-FR" altLang="fr-FR" sz="1800" dirty="0"/>
              <a:t>     </a:t>
            </a:r>
            <a:r>
              <a:rPr lang="fr-FR" sz="1800" dirty="0" err="1">
                <a:latin typeface="Wingdings" panose="05000000000000000000" pitchFamily="2" charset="2"/>
                <a:ea typeface="Calibri" panose="020F0502020204030204" pitchFamily="34" charset="0"/>
                <a:cs typeface="Times New Roman" panose="02020603050405020304" pitchFamily="18" charset="0"/>
              </a:rPr>
              <a:t>r</a:t>
            </a:r>
            <a:r>
              <a:rPr lang="fr-FR" altLang="fr-FR" sz="1800" dirty="0" err="1"/>
              <a:t>Fondation</a:t>
            </a:r>
            <a:r>
              <a:rPr lang="fr-FR" altLang="fr-FR" sz="1800" dirty="0"/>
              <a:t>    </a:t>
            </a:r>
            <a:r>
              <a:rPr lang="fr-FR" sz="1800" dirty="0">
                <a:latin typeface="Wingdings" panose="05000000000000000000" pitchFamily="2" charset="2"/>
                <a:ea typeface="Calibri" panose="020F0502020204030204" pitchFamily="34" charset="0"/>
                <a:cs typeface="Times New Roman" panose="02020603050405020304" pitchFamily="18" charset="0"/>
              </a:rPr>
              <a:t>r</a:t>
            </a:r>
            <a:r>
              <a:rPr lang="fr-FR" altLang="fr-FR" sz="1800" dirty="0"/>
              <a:t> Autres, préciser :</a:t>
            </a:r>
          </a:p>
          <a:p>
            <a:pPr marL="0" indent="0">
              <a:spcBef>
                <a:spcPts val="0"/>
              </a:spcBef>
              <a:buFont typeface="Wingdings" panose="05000000000000000000" pitchFamily="2" charset="2"/>
              <a:buNone/>
              <a:defRPr/>
            </a:pPr>
            <a:endParaRPr lang="fr-FR" altLang="fr-FR" sz="1800" dirty="0"/>
          </a:p>
          <a:p>
            <a:pPr marL="0" indent="0">
              <a:spcBef>
                <a:spcPts val="0"/>
              </a:spcBef>
              <a:buFont typeface="Wingdings" panose="05000000000000000000" pitchFamily="2" charset="2"/>
              <a:buNone/>
              <a:defRPr/>
            </a:pPr>
            <a:endParaRPr lang="fr-FR" altLang="fr-FR" sz="1800" dirty="0"/>
          </a:p>
          <a:p>
            <a:pPr marL="0" indent="0">
              <a:spcBef>
                <a:spcPts val="0"/>
              </a:spcBef>
              <a:buFont typeface="Wingdings" panose="05000000000000000000" pitchFamily="2" charset="2"/>
              <a:buNone/>
              <a:defRPr/>
            </a:pPr>
            <a:endParaRPr lang="fr-FR" altLang="fr-FR" sz="1800" dirty="0"/>
          </a:p>
          <a:p>
            <a:pPr marL="0" indent="0">
              <a:spcBef>
                <a:spcPts val="0"/>
              </a:spcBef>
              <a:buFont typeface="Wingdings" panose="05000000000000000000" pitchFamily="2" charset="2"/>
              <a:buNone/>
              <a:defRPr/>
            </a:pPr>
            <a:endParaRPr lang="fr-FR" altLang="fr-FR" sz="1800" dirty="0"/>
          </a:p>
          <a:p>
            <a:pPr>
              <a:defRPr/>
            </a:pPr>
            <a:endParaRPr lang="fr-FR" sz="1800" dirty="0"/>
          </a:p>
          <a:p>
            <a:pPr>
              <a:lnSpc>
                <a:spcPct val="100000"/>
              </a:lnSpc>
              <a:spcBef>
                <a:spcPts val="0"/>
              </a:spcBef>
              <a:defRPr/>
            </a:pPr>
            <a:endParaRPr lang="fr-FR" altLang="fr-FR" sz="1800" dirty="0"/>
          </a:p>
          <a:p>
            <a:pPr>
              <a:lnSpc>
                <a:spcPct val="100000"/>
              </a:lnSpc>
              <a:spcBef>
                <a:spcPts val="0"/>
              </a:spcBef>
              <a:defRPr/>
            </a:pPr>
            <a:endParaRPr lang="fr-FR" altLang="fr-FR" sz="1800" dirty="0"/>
          </a:p>
          <a:p>
            <a:pPr>
              <a:lnSpc>
                <a:spcPct val="100000"/>
              </a:lnSpc>
              <a:spcBef>
                <a:spcPts val="0"/>
              </a:spcBef>
              <a:defRPr/>
            </a:pPr>
            <a:endParaRPr lang="fr-FR" sz="1800" dirty="0"/>
          </a:p>
        </p:txBody>
      </p:sp>
      <p:sp>
        <p:nvSpPr>
          <p:cNvPr id="7" name="ZoneTexte 6">
            <a:extLst>
              <a:ext uri="{FF2B5EF4-FFF2-40B4-BE49-F238E27FC236}">
                <a16:creationId xmlns:a16="http://schemas.microsoft.com/office/drawing/2014/main" id="{0BCF4C20-8439-C1B3-F18F-62F9E9A0FAD9}"/>
              </a:ext>
            </a:extLst>
          </p:cNvPr>
          <p:cNvSpPr txBox="1"/>
          <p:nvPr/>
        </p:nvSpPr>
        <p:spPr>
          <a:xfrm>
            <a:off x="466391" y="793628"/>
            <a:ext cx="5880645" cy="369332"/>
          </a:xfrm>
          <a:prstGeom prst="rect">
            <a:avLst/>
          </a:prstGeom>
          <a:solidFill>
            <a:schemeClr val="accent4"/>
          </a:solidFill>
        </p:spPr>
        <p:txBody>
          <a:bodyPr wrap="square" rtlCol="0">
            <a:spAutoFit/>
          </a:bodyPr>
          <a:lstStyle/>
          <a:p>
            <a:r>
              <a:rPr lang="fr-FR" b="1" dirty="0">
                <a:solidFill>
                  <a:schemeClr val="bg1"/>
                </a:solidFill>
              </a:rPr>
              <a:t>2</a:t>
            </a:r>
            <a:r>
              <a:rPr lang="fr-FR" sz="1800" b="1" i="0" u="none" strike="noStrike" kern="1200" baseline="0" dirty="0">
                <a:solidFill>
                  <a:schemeClr val="bg1"/>
                </a:solidFill>
                <a:latin typeface="+mn-lt"/>
                <a:ea typeface="+mn-ea"/>
                <a:cs typeface="+mn-cs"/>
              </a:rPr>
              <a:t>. L’organisation politique – Fiche identité</a:t>
            </a:r>
          </a:p>
        </p:txBody>
      </p:sp>
      <p:sp>
        <p:nvSpPr>
          <p:cNvPr id="2" name="ZoneTexte 1">
            <a:extLst>
              <a:ext uri="{FF2B5EF4-FFF2-40B4-BE49-F238E27FC236}">
                <a16:creationId xmlns:a16="http://schemas.microsoft.com/office/drawing/2014/main" id="{5C33B2FC-5F0A-3114-99AD-B7941D4EED12}"/>
              </a:ext>
            </a:extLst>
          </p:cNvPr>
          <p:cNvSpPr txBox="1"/>
          <p:nvPr/>
        </p:nvSpPr>
        <p:spPr>
          <a:xfrm>
            <a:off x="11836079" y="6472347"/>
            <a:ext cx="304800"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7</a:t>
            </a:r>
          </a:p>
        </p:txBody>
      </p:sp>
      <p:sp>
        <p:nvSpPr>
          <p:cNvPr id="8" name="Espace réservé du texte 13">
            <a:extLst>
              <a:ext uri="{FF2B5EF4-FFF2-40B4-BE49-F238E27FC236}">
                <a16:creationId xmlns:a16="http://schemas.microsoft.com/office/drawing/2014/main" id="{94794554-B555-88B4-4949-BA2AED0A33DE}"/>
              </a:ext>
            </a:extLst>
          </p:cNvPr>
          <p:cNvSpPr txBox="1">
            <a:spLocks/>
          </p:cNvSpPr>
          <p:nvPr/>
        </p:nvSpPr>
        <p:spPr>
          <a:xfrm>
            <a:off x="7176978" y="223285"/>
            <a:ext cx="4890976" cy="36933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33576E"/>
                </a:solidFill>
                <a:latin typeface="Jaroslav Bold" panose="0200050300000009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dirty="0"/>
              <a:t>Module 1 – Découverte de la structure d’accueil et ses métiers</a:t>
            </a:r>
          </a:p>
        </p:txBody>
      </p:sp>
    </p:spTree>
    <p:extLst>
      <p:ext uri="{BB962C8B-B14F-4D97-AF65-F5344CB8AC3E}">
        <p14:creationId xmlns:p14="http://schemas.microsoft.com/office/powerpoint/2010/main" val="1073176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4">
            <a:extLst>
              <a:ext uri="{FF2B5EF4-FFF2-40B4-BE49-F238E27FC236}">
                <a16:creationId xmlns:a16="http://schemas.microsoft.com/office/drawing/2014/main" id="{234C9BD8-6CD3-EDB1-08AB-7AB7DE55B205}"/>
              </a:ext>
            </a:extLst>
          </p:cNvPr>
          <p:cNvSpPr>
            <a:spLocks noGrp="1"/>
          </p:cNvSpPr>
          <p:nvPr>
            <p:ph type="body" sz="quarter" idx="11"/>
          </p:nvPr>
        </p:nvSpPr>
        <p:spPr>
          <a:xfrm>
            <a:off x="449385" y="1513676"/>
            <a:ext cx="11506683" cy="5167270"/>
          </a:xfrm>
        </p:spPr>
        <p:txBody>
          <a:bodyPr/>
          <a:lstStyle/>
          <a:p>
            <a:pPr>
              <a:lnSpc>
                <a:spcPct val="115000"/>
              </a:lnSpc>
              <a:spcBef>
                <a:spcPts val="0"/>
              </a:spcBef>
              <a:defRPr/>
            </a:pPr>
            <a:r>
              <a:rPr lang="fr-FR" sz="1800" dirty="0"/>
              <a:t>Quels sont les </a:t>
            </a:r>
            <a:r>
              <a:rPr lang="fr-FR" altLang="fr-FR" sz="1800" dirty="0"/>
              <a:t>principaux</a:t>
            </a:r>
            <a:r>
              <a:rPr lang="fr-FR" sz="1800" dirty="0"/>
              <a:t> métiers au sein de la structure ?  Et q</a:t>
            </a:r>
            <a:r>
              <a:rPr lang="fr-FR" altLang="fr-FR" sz="1800" dirty="0"/>
              <a:t>uels sont les</a:t>
            </a:r>
            <a:r>
              <a:rPr lang="fr-FR" sz="1800" dirty="0"/>
              <a:t> missions de ces principaux métiers ?</a:t>
            </a:r>
          </a:p>
          <a:p>
            <a:pPr>
              <a:lnSpc>
                <a:spcPct val="115000"/>
              </a:lnSpc>
              <a:spcBef>
                <a:spcPts val="0"/>
              </a:spcBef>
              <a:defRPr/>
            </a:pPr>
            <a:endParaRPr lang="fr-FR" sz="1800" b="1" dirty="0">
              <a:ea typeface="Calibri" panose="020F0502020204030204" pitchFamily="34" charset="0"/>
              <a:cs typeface="Times New Roman" panose="02020603050405020304" pitchFamily="18" charset="0"/>
            </a:endParaRPr>
          </a:p>
          <a:p>
            <a:pPr marL="0" indent="0">
              <a:lnSpc>
                <a:spcPct val="115000"/>
              </a:lnSpc>
              <a:spcBef>
                <a:spcPts val="0"/>
              </a:spcBef>
              <a:buNone/>
              <a:defRPr/>
            </a:pPr>
            <a:endParaRPr lang="fr-FR" sz="1800" dirty="0"/>
          </a:p>
          <a:p>
            <a:pPr>
              <a:lnSpc>
                <a:spcPct val="115000"/>
              </a:lnSpc>
              <a:spcBef>
                <a:spcPts val="0"/>
              </a:spcBef>
              <a:defRPr/>
            </a:pPr>
            <a:endParaRPr lang="fr-FR" sz="1800" dirty="0"/>
          </a:p>
          <a:p>
            <a:pPr>
              <a:lnSpc>
                <a:spcPct val="115000"/>
              </a:lnSpc>
              <a:spcBef>
                <a:spcPts val="0"/>
              </a:spcBef>
              <a:defRPr/>
            </a:pPr>
            <a:endParaRPr lang="fr-FR" sz="1800" b="1" dirty="0">
              <a:ea typeface="Calibri" panose="020F0502020204030204" pitchFamily="34" charset="0"/>
              <a:cs typeface="Times New Roman" panose="02020603050405020304" pitchFamily="18" charset="0"/>
            </a:endParaRPr>
          </a:p>
          <a:p>
            <a:pPr>
              <a:lnSpc>
                <a:spcPct val="115000"/>
              </a:lnSpc>
              <a:spcBef>
                <a:spcPts val="0"/>
              </a:spcBef>
              <a:defRPr/>
            </a:pPr>
            <a:endParaRPr lang="fr-FR" sz="1800" b="1" dirty="0">
              <a:ea typeface="Calibri" panose="020F0502020204030204" pitchFamily="34" charset="0"/>
              <a:cs typeface="Times New Roman" panose="02020603050405020304" pitchFamily="18" charset="0"/>
            </a:endParaRPr>
          </a:p>
          <a:p>
            <a:pPr>
              <a:lnSpc>
                <a:spcPct val="115000"/>
              </a:lnSpc>
              <a:spcBef>
                <a:spcPts val="0"/>
              </a:spcBef>
              <a:defRPr/>
            </a:pPr>
            <a:endParaRPr lang="fr-FR" sz="1800" b="1" dirty="0">
              <a:ea typeface="Calibri" panose="020F0502020204030204" pitchFamily="34" charset="0"/>
              <a:cs typeface="Times New Roman" panose="02020603050405020304" pitchFamily="18" charset="0"/>
            </a:endParaRPr>
          </a:p>
          <a:p>
            <a:pPr>
              <a:lnSpc>
                <a:spcPct val="115000"/>
              </a:lnSpc>
              <a:spcBef>
                <a:spcPts val="0"/>
              </a:spcBef>
              <a:defRPr/>
            </a:pPr>
            <a:endParaRPr lang="fr-FR" sz="1800" b="1" dirty="0">
              <a:ea typeface="Calibri" panose="020F0502020204030204" pitchFamily="34" charset="0"/>
              <a:cs typeface="Times New Roman" panose="02020603050405020304" pitchFamily="18" charset="0"/>
            </a:endParaRPr>
          </a:p>
          <a:p>
            <a:pPr>
              <a:lnSpc>
                <a:spcPct val="115000"/>
              </a:lnSpc>
              <a:spcBef>
                <a:spcPts val="0"/>
              </a:spcBef>
              <a:defRPr/>
            </a:pPr>
            <a:endParaRPr lang="fr-FR" sz="1800" b="1" dirty="0">
              <a:ea typeface="Calibri" panose="020F0502020204030204" pitchFamily="34" charset="0"/>
              <a:cs typeface="Times New Roman" panose="02020603050405020304" pitchFamily="18" charset="0"/>
            </a:endParaRPr>
          </a:p>
          <a:p>
            <a:pPr>
              <a:lnSpc>
                <a:spcPct val="115000"/>
              </a:lnSpc>
              <a:spcBef>
                <a:spcPts val="0"/>
              </a:spcBef>
              <a:defRPr/>
            </a:pPr>
            <a:endParaRPr lang="fr-FR" sz="1800" b="1" dirty="0">
              <a:ea typeface="Calibri" panose="020F0502020204030204" pitchFamily="34" charset="0"/>
              <a:cs typeface="Times New Roman" panose="02020603050405020304" pitchFamily="18" charset="0"/>
            </a:endParaRPr>
          </a:p>
          <a:p>
            <a:pPr>
              <a:lnSpc>
                <a:spcPct val="115000"/>
              </a:lnSpc>
              <a:spcBef>
                <a:spcPts val="0"/>
              </a:spcBef>
              <a:defRPr/>
            </a:pPr>
            <a:endParaRPr lang="fr-FR" sz="1800" b="1" dirty="0">
              <a:ea typeface="Calibri" panose="020F0502020204030204" pitchFamily="34" charset="0"/>
              <a:cs typeface="Times New Roman" panose="02020603050405020304" pitchFamily="18" charset="0"/>
            </a:endParaRPr>
          </a:p>
          <a:p>
            <a:pPr>
              <a:lnSpc>
                <a:spcPct val="115000"/>
              </a:lnSpc>
              <a:spcBef>
                <a:spcPts val="0"/>
              </a:spcBef>
              <a:defRPr/>
            </a:pPr>
            <a:endParaRPr lang="fr-FR" sz="1800" b="1" dirty="0">
              <a:ea typeface="Calibri" panose="020F0502020204030204" pitchFamily="34" charset="0"/>
              <a:cs typeface="Times New Roman" panose="02020603050405020304" pitchFamily="18" charset="0"/>
            </a:endParaRPr>
          </a:p>
          <a:p>
            <a:pPr>
              <a:lnSpc>
                <a:spcPct val="115000"/>
              </a:lnSpc>
              <a:spcBef>
                <a:spcPts val="0"/>
              </a:spcBef>
              <a:defRPr/>
            </a:pPr>
            <a:endParaRPr lang="fr-FR" sz="1800" b="1" dirty="0">
              <a:ea typeface="Calibri" panose="020F0502020204030204" pitchFamily="34" charset="0"/>
              <a:cs typeface="Times New Roman" panose="02020603050405020304" pitchFamily="18" charset="0"/>
            </a:endParaRPr>
          </a:p>
          <a:p>
            <a:pPr>
              <a:defRPr/>
            </a:pPr>
            <a:r>
              <a:rPr lang="fr-FR" altLang="fr-FR" sz="1800" dirty="0">
                <a:highlight>
                  <a:srgbClr val="FFFF00"/>
                </a:highlight>
              </a:rPr>
              <a:t>Autres questions ? – à compléter par la structure avant remise </a:t>
            </a:r>
            <a:r>
              <a:rPr lang="fr-FR" altLang="fr-FR" sz="1800">
                <a:highlight>
                  <a:srgbClr val="FFFF00"/>
                </a:highlight>
              </a:rPr>
              <a:t>du livret </a:t>
            </a:r>
            <a:r>
              <a:rPr lang="fr-FR" altLang="fr-FR" sz="1800" dirty="0">
                <a:highlight>
                  <a:srgbClr val="FFFF00"/>
                </a:highlight>
              </a:rPr>
              <a:t>au stagiaire  </a:t>
            </a:r>
          </a:p>
          <a:p>
            <a:pPr>
              <a:defRPr/>
            </a:pPr>
            <a:endParaRPr lang="fr-FR" sz="1800" dirty="0"/>
          </a:p>
        </p:txBody>
      </p:sp>
      <p:sp>
        <p:nvSpPr>
          <p:cNvPr id="7" name="ZoneTexte 6">
            <a:extLst>
              <a:ext uri="{FF2B5EF4-FFF2-40B4-BE49-F238E27FC236}">
                <a16:creationId xmlns:a16="http://schemas.microsoft.com/office/drawing/2014/main" id="{DFC5974C-5983-3474-D96D-73A6058B301A}"/>
              </a:ext>
            </a:extLst>
          </p:cNvPr>
          <p:cNvSpPr txBox="1"/>
          <p:nvPr/>
        </p:nvSpPr>
        <p:spPr>
          <a:xfrm>
            <a:off x="449385" y="646041"/>
            <a:ext cx="4239573" cy="369332"/>
          </a:xfrm>
          <a:prstGeom prst="rect">
            <a:avLst/>
          </a:prstGeom>
          <a:solidFill>
            <a:schemeClr val="accent4"/>
          </a:solidFill>
        </p:spPr>
        <p:txBody>
          <a:bodyPr wrap="square" rtlCol="0">
            <a:spAutoFit/>
          </a:bodyPr>
          <a:lstStyle/>
          <a:p>
            <a:r>
              <a:rPr lang="fr-FR" sz="1800" b="1" i="0" u="none" strike="noStrike" kern="1200" baseline="0" dirty="0">
                <a:solidFill>
                  <a:schemeClr val="bg1"/>
                </a:solidFill>
                <a:latin typeface="+mn-lt"/>
                <a:ea typeface="+mn-ea"/>
                <a:cs typeface="+mn-cs"/>
              </a:rPr>
              <a:t>3. La découverte des métiers - Quiz</a:t>
            </a:r>
          </a:p>
        </p:txBody>
      </p:sp>
      <p:sp>
        <p:nvSpPr>
          <p:cNvPr id="3" name="Espace réservé du texte 2">
            <a:extLst>
              <a:ext uri="{FF2B5EF4-FFF2-40B4-BE49-F238E27FC236}">
                <a16:creationId xmlns:a16="http://schemas.microsoft.com/office/drawing/2014/main" id="{8674CA9D-B684-997F-EAF4-546252891761}"/>
              </a:ext>
            </a:extLst>
          </p:cNvPr>
          <p:cNvSpPr txBox="1">
            <a:spLocks/>
          </p:cNvSpPr>
          <p:nvPr/>
        </p:nvSpPr>
        <p:spPr>
          <a:xfrm>
            <a:off x="459770" y="1125551"/>
            <a:ext cx="6802267" cy="27794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i="1" dirty="0">
                <a:latin typeface="Jaroslav Medium" panose="02000503000000090004" pitchFamily="50" charset="0"/>
              </a:rPr>
              <a:t>Les questions du quiz sont à adapter / compléter par chaque structure d’accueil.</a:t>
            </a:r>
          </a:p>
        </p:txBody>
      </p:sp>
      <p:sp>
        <p:nvSpPr>
          <p:cNvPr id="9" name="Espace réservé du texte 13">
            <a:extLst>
              <a:ext uri="{FF2B5EF4-FFF2-40B4-BE49-F238E27FC236}">
                <a16:creationId xmlns:a16="http://schemas.microsoft.com/office/drawing/2014/main" id="{1C87507B-8D8D-3CDD-5E61-5E9FD2F0AF13}"/>
              </a:ext>
            </a:extLst>
          </p:cNvPr>
          <p:cNvSpPr txBox="1">
            <a:spLocks/>
          </p:cNvSpPr>
          <p:nvPr/>
        </p:nvSpPr>
        <p:spPr>
          <a:xfrm>
            <a:off x="7176978" y="223285"/>
            <a:ext cx="4890976" cy="36933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33576E"/>
                </a:solidFill>
                <a:latin typeface="Jaroslav Bold" panose="0200050300000009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dirty="0"/>
              <a:t>Module 1 – Découverte de la structure d’accueil et ses métiers</a:t>
            </a:r>
          </a:p>
        </p:txBody>
      </p:sp>
      <p:sp>
        <p:nvSpPr>
          <p:cNvPr id="2" name="ZoneTexte 1">
            <a:extLst>
              <a:ext uri="{FF2B5EF4-FFF2-40B4-BE49-F238E27FC236}">
                <a16:creationId xmlns:a16="http://schemas.microsoft.com/office/drawing/2014/main" id="{B0FE91DE-BCCD-B6FB-83B4-0AF6B3CB9BFC}"/>
              </a:ext>
            </a:extLst>
          </p:cNvPr>
          <p:cNvSpPr txBox="1"/>
          <p:nvPr/>
        </p:nvSpPr>
        <p:spPr>
          <a:xfrm>
            <a:off x="11836079" y="6472347"/>
            <a:ext cx="304800"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8</a:t>
            </a:r>
          </a:p>
        </p:txBody>
      </p:sp>
      <p:graphicFrame>
        <p:nvGraphicFramePr>
          <p:cNvPr id="5" name="Tableau 4">
            <a:extLst>
              <a:ext uri="{FF2B5EF4-FFF2-40B4-BE49-F238E27FC236}">
                <a16:creationId xmlns:a16="http://schemas.microsoft.com/office/drawing/2014/main" id="{879BB7B2-9E6B-1192-8D52-5F5533A8796C}"/>
              </a:ext>
            </a:extLst>
          </p:cNvPr>
          <p:cNvGraphicFramePr>
            <a:graphicFrameLocks noGrp="1"/>
          </p:cNvGraphicFramePr>
          <p:nvPr>
            <p:extLst>
              <p:ext uri="{D42A27DB-BD31-4B8C-83A1-F6EECF244321}">
                <p14:modId xmlns:p14="http://schemas.microsoft.com/office/powerpoint/2010/main" val="1016712935"/>
              </p:ext>
            </p:extLst>
          </p:nvPr>
        </p:nvGraphicFramePr>
        <p:xfrm>
          <a:off x="2138726" y="2413164"/>
          <a:ext cx="8128000" cy="29311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93308116"/>
                    </a:ext>
                  </a:extLst>
                </a:gridCol>
                <a:gridCol w="4064000">
                  <a:extLst>
                    <a:ext uri="{9D8B030D-6E8A-4147-A177-3AD203B41FA5}">
                      <a16:colId xmlns:a16="http://schemas.microsoft.com/office/drawing/2014/main" val="684646677"/>
                    </a:ext>
                  </a:extLst>
                </a:gridCol>
              </a:tblGrid>
              <a:tr h="370840">
                <a:tc>
                  <a:txBody>
                    <a:bodyPr/>
                    <a:lstStyle/>
                    <a:p>
                      <a:pPr algn="ctr"/>
                      <a:r>
                        <a:rPr lang="fr-FR" dirty="0"/>
                        <a:t>Métiers</a:t>
                      </a:r>
                    </a:p>
                  </a:txBody>
                  <a:tcPr>
                    <a:solidFill>
                      <a:srgbClr val="1DACD5"/>
                    </a:solidFill>
                  </a:tcPr>
                </a:tc>
                <a:tc>
                  <a:txBody>
                    <a:bodyPr/>
                    <a:lstStyle/>
                    <a:p>
                      <a:pPr algn="ctr"/>
                      <a:r>
                        <a:rPr lang="fr-FR" dirty="0"/>
                        <a:t>Missions</a:t>
                      </a:r>
                    </a:p>
                  </a:txBody>
                  <a:tcPr>
                    <a:solidFill>
                      <a:srgbClr val="1DACD5"/>
                    </a:solidFill>
                  </a:tcPr>
                </a:tc>
                <a:extLst>
                  <a:ext uri="{0D108BD9-81ED-4DB2-BD59-A6C34878D82A}">
                    <a16:rowId xmlns:a16="http://schemas.microsoft.com/office/drawing/2014/main" val="978142726"/>
                  </a:ext>
                </a:extLst>
              </a:tr>
              <a:tr h="370840">
                <a:tc>
                  <a:txBody>
                    <a:bodyPr/>
                    <a:lstStyle/>
                    <a:p>
                      <a:endParaRPr lang="fr-FR" dirty="0"/>
                    </a:p>
                  </a:txBody>
                  <a:tcPr/>
                </a:tc>
                <a:tc>
                  <a:txBody>
                    <a:bodyPr/>
                    <a:lstStyle/>
                    <a:p>
                      <a:endParaRPr lang="fr-FR" dirty="0"/>
                    </a:p>
                    <a:p>
                      <a:endParaRPr lang="fr-FR" dirty="0"/>
                    </a:p>
                  </a:txBody>
                  <a:tcPr/>
                </a:tc>
                <a:extLst>
                  <a:ext uri="{0D108BD9-81ED-4DB2-BD59-A6C34878D82A}">
                    <a16:rowId xmlns:a16="http://schemas.microsoft.com/office/drawing/2014/main" val="3170063975"/>
                  </a:ext>
                </a:extLst>
              </a:tr>
              <a:tr h="370840">
                <a:tc>
                  <a:txBody>
                    <a:bodyPr/>
                    <a:lstStyle/>
                    <a:p>
                      <a:endParaRPr lang="fr-FR"/>
                    </a:p>
                  </a:txBody>
                  <a:tcPr/>
                </a:tc>
                <a:tc>
                  <a:txBody>
                    <a:bodyPr/>
                    <a:lstStyle/>
                    <a:p>
                      <a:endParaRPr lang="fr-FR" dirty="0"/>
                    </a:p>
                    <a:p>
                      <a:endParaRPr lang="fr-FR" dirty="0"/>
                    </a:p>
                  </a:txBody>
                  <a:tcPr/>
                </a:tc>
                <a:extLst>
                  <a:ext uri="{0D108BD9-81ED-4DB2-BD59-A6C34878D82A}">
                    <a16:rowId xmlns:a16="http://schemas.microsoft.com/office/drawing/2014/main" val="2386813906"/>
                  </a:ext>
                </a:extLst>
              </a:tr>
              <a:tr h="370840">
                <a:tc>
                  <a:txBody>
                    <a:bodyPr/>
                    <a:lstStyle/>
                    <a:p>
                      <a:endParaRPr lang="fr-FR"/>
                    </a:p>
                  </a:txBody>
                  <a:tcPr/>
                </a:tc>
                <a:tc>
                  <a:txBody>
                    <a:bodyPr/>
                    <a:lstStyle/>
                    <a:p>
                      <a:endParaRPr lang="fr-FR" dirty="0"/>
                    </a:p>
                    <a:p>
                      <a:endParaRPr lang="fr-FR" dirty="0"/>
                    </a:p>
                  </a:txBody>
                  <a:tcPr/>
                </a:tc>
                <a:extLst>
                  <a:ext uri="{0D108BD9-81ED-4DB2-BD59-A6C34878D82A}">
                    <a16:rowId xmlns:a16="http://schemas.microsoft.com/office/drawing/2014/main" val="420293171"/>
                  </a:ext>
                </a:extLst>
              </a:tr>
              <a:tr h="370840">
                <a:tc>
                  <a:txBody>
                    <a:bodyPr/>
                    <a:lstStyle/>
                    <a:p>
                      <a:endParaRPr lang="fr-FR"/>
                    </a:p>
                  </a:txBody>
                  <a:tcPr/>
                </a:tc>
                <a:tc>
                  <a:txBody>
                    <a:bodyPr/>
                    <a:lstStyle/>
                    <a:p>
                      <a:endParaRPr lang="fr-FR" dirty="0"/>
                    </a:p>
                    <a:p>
                      <a:endParaRPr lang="fr-FR" dirty="0"/>
                    </a:p>
                  </a:txBody>
                  <a:tcPr/>
                </a:tc>
                <a:extLst>
                  <a:ext uri="{0D108BD9-81ED-4DB2-BD59-A6C34878D82A}">
                    <a16:rowId xmlns:a16="http://schemas.microsoft.com/office/drawing/2014/main" val="2854768964"/>
                  </a:ext>
                </a:extLst>
              </a:tr>
            </a:tbl>
          </a:graphicData>
        </a:graphic>
      </p:graphicFrame>
    </p:spTree>
    <p:extLst>
      <p:ext uri="{BB962C8B-B14F-4D97-AF65-F5344CB8AC3E}">
        <p14:creationId xmlns:p14="http://schemas.microsoft.com/office/powerpoint/2010/main" val="3128980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1DE6D00B-8490-4A4C-8BC1-B43BAAF33548}"/>
              </a:ext>
            </a:extLst>
          </p:cNvPr>
          <p:cNvSpPr>
            <a:spLocks noGrp="1"/>
          </p:cNvSpPr>
          <p:nvPr>
            <p:ph type="body" sz="quarter" idx="10"/>
          </p:nvPr>
        </p:nvSpPr>
        <p:spPr>
          <a:xfrm>
            <a:off x="1181454" y="700594"/>
            <a:ext cx="8391754" cy="701675"/>
          </a:xfrm>
        </p:spPr>
        <p:txBody>
          <a:bodyPr>
            <a:normAutofit/>
          </a:bodyPr>
          <a:lstStyle/>
          <a:p>
            <a:r>
              <a:rPr lang="fr-FR" dirty="0"/>
              <a:t>Module 2 – L’économie sociale et solidaire - ESS</a:t>
            </a:r>
          </a:p>
        </p:txBody>
      </p:sp>
      <p:sp>
        <p:nvSpPr>
          <p:cNvPr id="2" name="Espace réservé du texte 2">
            <a:extLst>
              <a:ext uri="{FF2B5EF4-FFF2-40B4-BE49-F238E27FC236}">
                <a16:creationId xmlns:a16="http://schemas.microsoft.com/office/drawing/2014/main" id="{4D6101F7-689C-031B-1E45-7C6087EDF115}"/>
              </a:ext>
            </a:extLst>
          </p:cNvPr>
          <p:cNvSpPr txBox="1">
            <a:spLocks/>
          </p:cNvSpPr>
          <p:nvPr/>
        </p:nvSpPr>
        <p:spPr>
          <a:xfrm>
            <a:off x="1181454" y="1125551"/>
            <a:ext cx="10684135" cy="105841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rgbClr val="33576E"/>
                </a:solidFill>
                <a:latin typeface="Darkwoman"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latin typeface="Jaroslav Medium" panose="02000503000000090004" pitchFamily="50" charset="0"/>
              </a:rPr>
              <a:t>Ce module se découpe en plusieurs séquences : </a:t>
            </a:r>
          </a:p>
          <a:p>
            <a:pPr marL="342900" indent="-342900">
              <a:buFont typeface="+mj-lt"/>
              <a:buAutoNum type="arabicPeriod"/>
            </a:pPr>
            <a:r>
              <a:rPr lang="fr-FR" sz="1400" dirty="0">
                <a:latin typeface="Jaroslav Medium" panose="02000503000000090004" pitchFamily="50" charset="0"/>
              </a:rPr>
              <a:t>Comprendre l’ESS – 2 vidéos, 1 fiche activité et 1 mémo « ce que j’ai appris sur l’ESS » </a:t>
            </a:r>
          </a:p>
          <a:p>
            <a:pPr marL="342900" indent="-342900">
              <a:buFont typeface="+mj-lt"/>
              <a:buAutoNum type="arabicPeriod"/>
            </a:pPr>
            <a:r>
              <a:rPr lang="fr-FR" sz="1400" dirty="0">
                <a:latin typeface="Jaroslav Medium" panose="02000503000000090004" pitchFamily="50" charset="0"/>
              </a:rPr>
              <a:t>Découvrir les associations, mutuelles et coopératives – 3 vidéos, 1 </a:t>
            </a:r>
            <a:r>
              <a:rPr lang="fr-FR" sz="1400" dirty="0" err="1">
                <a:latin typeface="Jaroslav Medium" panose="02000503000000090004" pitchFamily="50" charset="0"/>
              </a:rPr>
              <a:t>quizlogo</a:t>
            </a:r>
            <a:r>
              <a:rPr lang="fr-FR" sz="1400" dirty="0">
                <a:latin typeface="Jaroslav Medium" panose="02000503000000090004" pitchFamily="50" charset="0"/>
              </a:rPr>
              <a:t> et 3 fiches activités</a:t>
            </a:r>
          </a:p>
          <a:p>
            <a:endParaRPr lang="fr-FR" sz="1400" dirty="0">
              <a:latin typeface="Jaroslav Medium" panose="02000503000000090004" pitchFamily="50" charset="0"/>
            </a:endParaRPr>
          </a:p>
        </p:txBody>
      </p:sp>
      <p:sp>
        <p:nvSpPr>
          <p:cNvPr id="13" name="Rectangle : avec coins arrondis en diagonale 12">
            <a:extLst>
              <a:ext uri="{FF2B5EF4-FFF2-40B4-BE49-F238E27FC236}">
                <a16:creationId xmlns:a16="http://schemas.microsoft.com/office/drawing/2014/main" id="{19070530-6464-8BD2-D799-65EEBA024597}"/>
              </a:ext>
            </a:extLst>
          </p:cNvPr>
          <p:cNvSpPr/>
          <p:nvPr/>
        </p:nvSpPr>
        <p:spPr>
          <a:xfrm>
            <a:off x="2669022" y="2406638"/>
            <a:ext cx="7378745" cy="553435"/>
          </a:xfrm>
          <a:prstGeom prst="round2DiagRect">
            <a:avLst/>
          </a:prstGeom>
          <a:solidFill>
            <a:srgbClr val="1DA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Ce que j’ai appris et que je vais retenir sur l’ESS </a:t>
            </a:r>
          </a:p>
          <a:p>
            <a:pPr algn="ctr"/>
            <a:r>
              <a:rPr lang="fr-FR" sz="1000" i="1" dirty="0"/>
              <a:t>(à remplir à la fin du module)</a:t>
            </a:r>
          </a:p>
        </p:txBody>
      </p:sp>
      <p:sp>
        <p:nvSpPr>
          <p:cNvPr id="15" name="Rectangle 14">
            <a:extLst>
              <a:ext uri="{FF2B5EF4-FFF2-40B4-BE49-F238E27FC236}">
                <a16:creationId xmlns:a16="http://schemas.microsoft.com/office/drawing/2014/main" id="{5B25A40D-8A84-04CD-10E1-8A7A45D94E8C}"/>
              </a:ext>
            </a:extLst>
          </p:cNvPr>
          <p:cNvSpPr/>
          <p:nvPr/>
        </p:nvSpPr>
        <p:spPr>
          <a:xfrm>
            <a:off x="2669021" y="3108312"/>
            <a:ext cx="7378745" cy="3247585"/>
          </a:xfrm>
          <a:prstGeom prst="rect">
            <a:avLst/>
          </a:prstGeom>
          <a:solidFill>
            <a:schemeClr val="bg1"/>
          </a:solidFill>
          <a:ln w="28575">
            <a:solidFill>
              <a:srgbClr val="1DAC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CF3A18DF-D4B8-3360-0662-A7263392032F}"/>
              </a:ext>
            </a:extLst>
          </p:cNvPr>
          <p:cNvSpPr txBox="1"/>
          <p:nvPr/>
        </p:nvSpPr>
        <p:spPr>
          <a:xfrm>
            <a:off x="11782425" y="6472347"/>
            <a:ext cx="358454" cy="261610"/>
          </a:xfrm>
          <a:prstGeom prst="rect">
            <a:avLst/>
          </a:prstGeom>
          <a:noFill/>
        </p:spPr>
        <p:txBody>
          <a:bodyPr wrap="square" rtlCol="0">
            <a:spAutoFit/>
          </a:bodyPr>
          <a:lstStyle/>
          <a:p>
            <a:r>
              <a:rPr lang="fr-FR" sz="1100" dirty="0">
                <a:latin typeface="Calibri" panose="020F0502020204030204" pitchFamily="34" charset="0"/>
                <a:ea typeface="Calibri" panose="020F0502020204030204" pitchFamily="34" charset="0"/>
                <a:cs typeface="Calibri" panose="020F0502020204030204" pitchFamily="34" charset="0"/>
              </a:rPr>
              <a:t>9</a:t>
            </a:r>
          </a:p>
        </p:txBody>
      </p:sp>
    </p:spTree>
    <p:extLst>
      <p:ext uri="{BB962C8B-B14F-4D97-AF65-F5344CB8AC3E}">
        <p14:creationId xmlns:p14="http://schemas.microsoft.com/office/powerpoint/2010/main" val="3619407228"/>
      </p:ext>
    </p:extLst>
  </p:cSld>
  <p:clrMapOvr>
    <a:masterClrMapping/>
  </p:clrMapOvr>
</p:sld>
</file>

<file path=ppt/theme/theme1.xml><?xml version="1.0" encoding="utf-8"?>
<a:theme xmlns:a="http://schemas.openxmlformats.org/drawingml/2006/main" name="Thème Cress pages classiqu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nalisé 3">
      <a:majorFont>
        <a:latin typeface="Jaroslav Bold"/>
        <a:ea typeface=""/>
        <a:cs typeface=""/>
      </a:majorFont>
      <a:minorFont>
        <a:latin typeface="HelveticaNeueLT Com 55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05026908-5BF5-4FD5-8C95-89E6BBD3E8DE}" vid="{42069AED-3732-45A3-A002-B5839642F48B}"/>
    </a:ext>
  </a:extLst>
</a:theme>
</file>

<file path=ppt/theme/theme2.xml><?xml version="1.0" encoding="utf-8"?>
<a:theme xmlns:a="http://schemas.openxmlformats.org/drawingml/2006/main" name="Thème Cress pages variant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nalisé 1">
      <a:majorFont>
        <a:latin typeface="Jaroslav Bold"/>
        <a:ea typeface=""/>
        <a:cs typeface=""/>
      </a:majorFont>
      <a:minorFont>
        <a:latin typeface="HelveticaNeueLT Com 55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05026908-5BF5-4FD5-8C95-89E6BBD3E8DE}" vid="{9A652407-F7FD-482F-AAC9-8BD5F1FD85DF}"/>
    </a:ext>
  </a:extLst>
</a:theme>
</file>

<file path=ppt/theme/theme3.xml><?xml version="1.0" encoding="utf-8"?>
<a:theme xmlns:a="http://schemas.openxmlformats.org/drawingml/2006/main" name="Thème Cress pages variant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nalisé 1">
      <a:majorFont>
        <a:latin typeface="Jaroslav Bold"/>
        <a:ea typeface=""/>
        <a:cs typeface=""/>
      </a:majorFont>
      <a:minorFont>
        <a:latin typeface="HelveticaNeueLT Com 55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05026908-5BF5-4FD5-8C95-89E6BBD3E8DE}" vid="{1891BDDC-B216-4BAB-BCDF-CE651FA567AC}"/>
    </a:ext>
  </a:extLst>
</a:theme>
</file>

<file path=ppt/theme/theme4.xml><?xml version="1.0" encoding="utf-8"?>
<a:theme xmlns:a="http://schemas.openxmlformats.org/drawingml/2006/main" name="Thème Cress pages variant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nalisé 2">
      <a:majorFont>
        <a:latin typeface="Jaroslav Bold"/>
        <a:ea typeface=""/>
        <a:cs typeface=""/>
      </a:majorFont>
      <a:minorFont>
        <a:latin typeface="Jaroslav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05026908-5BF5-4FD5-8C95-89E6BBD3E8DE}" vid="{25EAFBB4-B8B7-481F-BA4E-725D569870A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01C37B391A4F428EE7C22CE583B38B" ma:contentTypeVersion="18" ma:contentTypeDescription="Crée un document." ma:contentTypeScope="" ma:versionID="38c243aef60e49c1200fba193ceb3080">
  <xsd:schema xmlns:xsd="http://www.w3.org/2001/XMLSchema" xmlns:xs="http://www.w3.org/2001/XMLSchema" xmlns:p="http://schemas.microsoft.com/office/2006/metadata/properties" xmlns:ns2="d03457c7-cd51-484b-a984-00dfb246b6ec" xmlns:ns3="f6aee3a0-215f-49b7-8875-c81cbc373531" targetNamespace="http://schemas.microsoft.com/office/2006/metadata/properties" ma:root="true" ma:fieldsID="76552f7560675804e122ec89a6b22155" ns2:_="" ns3:_="">
    <xsd:import namespace="d03457c7-cd51-484b-a984-00dfb246b6ec"/>
    <xsd:import namespace="f6aee3a0-215f-49b7-8875-c81cbc3735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3457c7-cd51-484b-a984-00dfb246b6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d266141b-6846-4949-82ec-5a2f28df4e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aee3a0-215f-49b7-8875-c81cbc373531"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65cd5447-091d-42b5-89ee-e0ffb6257810}" ma:internalName="TaxCatchAll" ma:showField="CatchAllData" ma:web="f6aee3a0-215f-49b7-8875-c81cbc3735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03457c7-cd51-484b-a984-00dfb246b6ec">
      <Terms xmlns="http://schemas.microsoft.com/office/infopath/2007/PartnerControls"/>
    </lcf76f155ced4ddcb4097134ff3c332f>
    <TaxCatchAll xmlns="f6aee3a0-215f-49b7-8875-c81cbc37353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26D54F-8C5F-49F9-83AB-8FC907925C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3457c7-cd51-484b-a984-00dfb246b6ec"/>
    <ds:schemaRef ds:uri="f6aee3a0-215f-49b7-8875-c81cbc3735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2CDCB9-FABB-40B0-AA97-7FA7D5573326}">
  <ds:schemaRefs>
    <ds:schemaRef ds:uri="http://schemas.microsoft.com/office/infopath/2007/PartnerControls"/>
    <ds:schemaRef ds:uri="http://purl.org/dc/terms/"/>
    <ds:schemaRef ds:uri="http://schemas.openxmlformats.org/package/2006/metadata/core-properties"/>
    <ds:schemaRef ds:uri="d03457c7-cd51-484b-a984-00dfb246b6ec"/>
    <ds:schemaRef ds:uri="http://purl.org/dc/dcmitype/"/>
    <ds:schemaRef ds:uri="f6aee3a0-215f-49b7-8875-c81cbc373531"/>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F286449-DAFB-4635-9EA1-16F70CA045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PPT_Présentation_Cress+Intro</Template>
  <TotalTime>765</TotalTime>
  <Words>3103</Words>
  <Application>Microsoft Office PowerPoint</Application>
  <PresentationFormat>Grand écran</PresentationFormat>
  <Paragraphs>511</Paragraphs>
  <Slides>24</Slides>
  <Notes>13</Notes>
  <HiddenSlides>0</HiddenSlides>
  <MMClips>0</MMClips>
  <ScaleCrop>false</ScaleCrop>
  <HeadingPairs>
    <vt:vector size="6" baseType="variant">
      <vt:variant>
        <vt:lpstr>Polices utilisées</vt:lpstr>
      </vt:variant>
      <vt:variant>
        <vt:i4>10</vt:i4>
      </vt:variant>
      <vt:variant>
        <vt:lpstr>Thème</vt:lpstr>
      </vt:variant>
      <vt:variant>
        <vt:i4>4</vt:i4>
      </vt:variant>
      <vt:variant>
        <vt:lpstr>Titres des diapositives</vt:lpstr>
      </vt:variant>
      <vt:variant>
        <vt:i4>24</vt:i4>
      </vt:variant>
    </vt:vector>
  </HeadingPairs>
  <TitlesOfParts>
    <vt:vector size="38" baseType="lpstr">
      <vt:lpstr>Arial</vt:lpstr>
      <vt:lpstr>Calibri</vt:lpstr>
      <vt:lpstr>Darkwoman</vt:lpstr>
      <vt:lpstr>Gadugi</vt:lpstr>
      <vt:lpstr>HelveticaNeueLT Com 55 Roman</vt:lpstr>
      <vt:lpstr>HelveticaNeueLT Com 65 Md</vt:lpstr>
      <vt:lpstr>Jaroslav Bold</vt:lpstr>
      <vt:lpstr>Jaroslav Medium</vt:lpstr>
      <vt:lpstr>Jaroslav Regular</vt:lpstr>
      <vt:lpstr>Wingdings</vt:lpstr>
      <vt:lpstr>Thème Cress pages classiques</vt:lpstr>
      <vt:lpstr>Thème Cress pages variante 1</vt:lpstr>
      <vt:lpstr>Thème Cress pages variante 2</vt:lpstr>
      <vt:lpstr>Thème Cress pages variante 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Floriane DESILLE</dc:creator>
  <cp:lastModifiedBy>Floriane DESILLE</cp:lastModifiedBy>
  <cp:revision>2</cp:revision>
  <dcterms:created xsi:type="dcterms:W3CDTF">2023-10-26T08:46:27Z</dcterms:created>
  <dcterms:modified xsi:type="dcterms:W3CDTF">2024-09-13T15:39:40Z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0x0101003301C37B391A4F428EE7C22CE583B38B</vt:lpwstr>
  </property>
  <property fmtid="{D5CDD505-2E9C-101B-9397-08002B2CF9AE}" pid="3" name="MediaServiceImageTags">
    <vt:lpwstr/>
  </property>
</Properties>
</file>